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61" r:id="rId7"/>
    <p:sldId id="263" r:id="rId8"/>
    <p:sldId id="265" r:id="rId9"/>
    <p:sldId id="262" r:id="rId10"/>
    <p:sldId id="258" r:id="rId11"/>
    <p:sldId id="259" r:id="rId12"/>
    <p:sldId id="268" r:id="rId13"/>
    <p:sldId id="271" r:id="rId14"/>
    <p:sldId id="272" r:id="rId15"/>
    <p:sldId id="273" r:id="rId16"/>
    <p:sldId id="269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60" r:id="rId25"/>
    <p:sldId id="283" r:id="rId26"/>
    <p:sldId id="284" r:id="rId27"/>
    <p:sldId id="264" r:id="rId28"/>
    <p:sldId id="282" r:id="rId29"/>
    <p:sldId id="285" r:id="rId30"/>
    <p:sldId id="286" r:id="rId31"/>
    <p:sldId id="287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AF9F9-2E4D-4BBA-9C50-98E49726345C}" v="713" dt="2023-05-12T02:42:57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8"/>
    <p:restoredTop sz="94710"/>
  </p:normalViewPr>
  <p:slideViewPr>
    <p:cSldViewPr snapToGrid="0">
      <p:cViewPr varScale="1">
        <p:scale>
          <a:sx n="108" d="100"/>
          <a:sy n="108" d="100"/>
        </p:scale>
        <p:origin x="7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수" userId="33096c30-be11-4f4d-b9c2-5cb0887ab9b6" providerId="ADAL" clId="{BC0AF9F9-2E4D-4BBA-9C50-98E49726345C}"/>
    <pc:docChg chg="undo redo custSel addSld delSld modSld">
      <pc:chgData name="김진수" userId="33096c30-be11-4f4d-b9c2-5cb0887ab9b6" providerId="ADAL" clId="{BC0AF9F9-2E4D-4BBA-9C50-98E49726345C}" dt="2023-05-12T02:43:00.680" v="1287" actId="12"/>
      <pc:docMkLst>
        <pc:docMk/>
      </pc:docMkLst>
      <pc:sldChg chg="addSp modSp">
        <pc:chgData name="김진수" userId="33096c30-be11-4f4d-b9c2-5cb0887ab9b6" providerId="ADAL" clId="{BC0AF9F9-2E4D-4BBA-9C50-98E49726345C}" dt="2023-05-12T02:10:37.676" v="600"/>
        <pc:sldMkLst>
          <pc:docMk/>
          <pc:sldMk cId="3740870699" sldId="260"/>
        </pc:sldMkLst>
        <pc:picChg chg="add mod">
          <ac:chgData name="김진수" userId="33096c30-be11-4f4d-b9c2-5cb0887ab9b6" providerId="ADAL" clId="{BC0AF9F9-2E4D-4BBA-9C50-98E49726345C}" dt="2023-05-12T02:10:37.676" v="600"/>
          <ac:picMkLst>
            <pc:docMk/>
            <pc:sldMk cId="3740870699" sldId="260"/>
            <ac:picMk id="5" creationId="{E9347A10-4D08-604E-1FDF-E870F06ADFC4}"/>
          </ac:picMkLst>
        </pc:picChg>
      </pc:sldChg>
      <pc:sldChg chg="addSp delSp modSp mod">
        <pc:chgData name="김진수" userId="33096c30-be11-4f4d-b9c2-5cb0887ab9b6" providerId="ADAL" clId="{BC0AF9F9-2E4D-4BBA-9C50-98E49726345C}" dt="2023-05-12T02:21:50.083" v="1245" actId="12"/>
        <pc:sldMkLst>
          <pc:docMk/>
          <pc:sldMk cId="3779115929" sldId="264"/>
        </pc:sldMkLst>
        <pc:spChg chg="mod">
          <ac:chgData name="김진수" userId="33096c30-be11-4f4d-b9c2-5cb0887ab9b6" providerId="ADAL" clId="{BC0AF9F9-2E4D-4BBA-9C50-98E49726345C}" dt="2023-05-12T02:21:48.239" v="1244" actId="12"/>
          <ac:spMkLst>
            <pc:docMk/>
            <pc:sldMk cId="3779115929" sldId="264"/>
            <ac:spMk id="2" creationId="{82461A91-2321-6366-5345-1376E650F584}"/>
          </ac:spMkLst>
        </pc:spChg>
        <pc:spChg chg="mod">
          <ac:chgData name="김진수" userId="33096c30-be11-4f4d-b9c2-5cb0887ab9b6" providerId="ADAL" clId="{BC0AF9F9-2E4D-4BBA-9C50-98E49726345C}" dt="2023-05-12T02:21:50.083" v="1245" actId="12"/>
          <ac:spMkLst>
            <pc:docMk/>
            <pc:sldMk cId="3779115929" sldId="264"/>
            <ac:spMk id="3" creationId="{6087EB3C-45C7-89B0-4A6D-64AE01498080}"/>
          </ac:spMkLst>
        </pc:spChg>
        <pc:spChg chg="add del">
          <ac:chgData name="김진수" userId="33096c30-be11-4f4d-b9c2-5cb0887ab9b6" providerId="ADAL" clId="{BC0AF9F9-2E4D-4BBA-9C50-98E49726345C}" dt="2023-05-11T15:26:01.212" v="26" actId="22"/>
          <ac:spMkLst>
            <pc:docMk/>
            <pc:sldMk cId="3779115929" sldId="264"/>
            <ac:spMk id="5" creationId="{09A2BC8A-005A-D097-4739-D35453106E74}"/>
          </ac:spMkLst>
        </pc:spChg>
        <pc:picChg chg="add mod">
          <ac:chgData name="김진수" userId="33096c30-be11-4f4d-b9c2-5cb0887ab9b6" providerId="ADAL" clId="{BC0AF9F9-2E4D-4BBA-9C50-98E49726345C}" dt="2023-05-11T15:39:21.581" v="585" actId="1076"/>
          <ac:picMkLst>
            <pc:docMk/>
            <pc:sldMk cId="3779115929" sldId="264"/>
            <ac:picMk id="7" creationId="{47259765-51DF-AECB-DE54-B6C0E82C2658}"/>
          </ac:picMkLst>
        </pc:picChg>
        <pc:picChg chg="add mod">
          <ac:chgData name="김진수" userId="33096c30-be11-4f4d-b9c2-5cb0887ab9b6" providerId="ADAL" clId="{BC0AF9F9-2E4D-4BBA-9C50-98E49726345C}" dt="2023-05-11T15:45:03.104" v="594" actId="14100"/>
          <ac:picMkLst>
            <pc:docMk/>
            <pc:sldMk cId="3779115929" sldId="264"/>
            <ac:picMk id="9" creationId="{60BAF810-8727-1E5B-423F-11CDA845146A}"/>
          </ac:picMkLst>
        </pc:picChg>
      </pc:sldChg>
      <pc:sldChg chg="addSp delSp modSp mod">
        <pc:chgData name="김진수" userId="33096c30-be11-4f4d-b9c2-5cb0887ab9b6" providerId="ADAL" clId="{BC0AF9F9-2E4D-4BBA-9C50-98E49726345C}" dt="2023-05-12T02:31:18.927" v="1250" actId="1076"/>
        <pc:sldMkLst>
          <pc:docMk/>
          <pc:sldMk cId="1162201459" sldId="282"/>
        </pc:sldMkLst>
        <pc:spChg chg="del">
          <ac:chgData name="김진수" userId="33096c30-be11-4f4d-b9c2-5cb0887ab9b6" providerId="ADAL" clId="{BC0AF9F9-2E4D-4BBA-9C50-98E49726345C}" dt="2023-05-12T02:31:06.504" v="1246" actId="478"/>
          <ac:spMkLst>
            <pc:docMk/>
            <pc:sldMk cId="1162201459" sldId="282"/>
            <ac:spMk id="3" creationId="{6087EB3C-45C7-89B0-4A6D-64AE01498080}"/>
          </ac:spMkLst>
        </pc:spChg>
        <pc:spChg chg="add del mod">
          <ac:chgData name="김진수" userId="33096c30-be11-4f4d-b9c2-5cb0887ab9b6" providerId="ADAL" clId="{BC0AF9F9-2E4D-4BBA-9C50-98E49726345C}" dt="2023-05-12T02:31:08.290" v="1247" actId="478"/>
          <ac:spMkLst>
            <pc:docMk/>
            <pc:sldMk cId="1162201459" sldId="282"/>
            <ac:spMk id="5" creationId="{29FD7C56-5A8C-5277-7128-5C902759A376}"/>
          </ac:spMkLst>
        </pc:spChg>
        <pc:picChg chg="add mod">
          <ac:chgData name="김진수" userId="33096c30-be11-4f4d-b9c2-5cb0887ab9b6" providerId="ADAL" clId="{BC0AF9F9-2E4D-4BBA-9C50-98E49726345C}" dt="2023-05-12T02:31:18.927" v="1250" actId="1076"/>
          <ac:picMkLst>
            <pc:docMk/>
            <pc:sldMk cId="1162201459" sldId="282"/>
            <ac:picMk id="6" creationId="{14705775-E90C-59A6-A38B-08AFE8788B14}"/>
          </ac:picMkLst>
        </pc:picChg>
        <pc:picChg chg="add mod">
          <ac:chgData name="김진수" userId="33096c30-be11-4f4d-b9c2-5cb0887ab9b6" providerId="ADAL" clId="{BC0AF9F9-2E4D-4BBA-9C50-98E49726345C}" dt="2023-05-12T02:31:18.927" v="1250" actId="1076"/>
          <ac:picMkLst>
            <pc:docMk/>
            <pc:sldMk cId="1162201459" sldId="282"/>
            <ac:picMk id="7" creationId="{47052AE5-9E31-0422-FED8-4415417B70EC}"/>
          </ac:picMkLst>
        </pc:picChg>
        <pc:picChg chg="add mod">
          <ac:chgData name="김진수" userId="33096c30-be11-4f4d-b9c2-5cb0887ab9b6" providerId="ADAL" clId="{BC0AF9F9-2E4D-4BBA-9C50-98E49726345C}" dt="2023-05-12T02:31:18.927" v="1250" actId="1076"/>
          <ac:picMkLst>
            <pc:docMk/>
            <pc:sldMk cId="1162201459" sldId="282"/>
            <ac:picMk id="8" creationId="{92FB2039-720F-1D43-F319-F7266444A943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16:21.751" v="1236" actId="478"/>
        <pc:sldMkLst>
          <pc:docMk/>
          <pc:sldMk cId="1627446920" sldId="283"/>
        </pc:sldMkLst>
        <pc:spChg chg="mod">
          <ac:chgData name="김진수" userId="33096c30-be11-4f4d-b9c2-5cb0887ab9b6" providerId="ADAL" clId="{BC0AF9F9-2E4D-4BBA-9C50-98E49726345C}" dt="2023-05-12T02:10:53.913" v="619" actId="20577"/>
          <ac:spMkLst>
            <pc:docMk/>
            <pc:sldMk cId="1627446920" sldId="283"/>
            <ac:spMk id="2" creationId="{82461A91-2321-6366-5345-1376E650F584}"/>
          </ac:spMkLst>
        </pc:spChg>
        <pc:spChg chg="mod">
          <ac:chgData name="김진수" userId="33096c30-be11-4f4d-b9c2-5cb0887ab9b6" providerId="ADAL" clId="{BC0AF9F9-2E4D-4BBA-9C50-98E49726345C}" dt="2023-05-12T02:15:23.490" v="1228" actId="20577"/>
          <ac:spMkLst>
            <pc:docMk/>
            <pc:sldMk cId="1627446920" sldId="283"/>
            <ac:spMk id="3" creationId="{6087EB3C-45C7-89B0-4A6D-64AE01498080}"/>
          </ac:spMkLst>
        </pc:spChg>
        <pc:picChg chg="del">
          <ac:chgData name="김진수" userId="33096c30-be11-4f4d-b9c2-5cb0887ab9b6" providerId="ADAL" clId="{BC0AF9F9-2E4D-4BBA-9C50-98E49726345C}" dt="2023-05-12T02:10:56.578" v="621" actId="478"/>
          <ac:picMkLst>
            <pc:docMk/>
            <pc:sldMk cId="1627446920" sldId="283"/>
            <ac:picMk id="4" creationId="{E4AB8152-19CE-7DB8-91E0-E194B459B325}"/>
          </ac:picMkLst>
        </pc:picChg>
        <pc:picChg chg="del">
          <ac:chgData name="김진수" userId="33096c30-be11-4f4d-b9c2-5cb0887ab9b6" providerId="ADAL" clId="{BC0AF9F9-2E4D-4BBA-9C50-98E49726345C}" dt="2023-05-12T02:10:56.193" v="620" actId="478"/>
          <ac:picMkLst>
            <pc:docMk/>
            <pc:sldMk cId="1627446920" sldId="283"/>
            <ac:picMk id="5" creationId="{E9347A10-4D08-604E-1FDF-E870F06ADFC4}"/>
          </ac:picMkLst>
        </pc:picChg>
        <pc:picChg chg="add del mod">
          <ac:chgData name="김진수" userId="33096c30-be11-4f4d-b9c2-5cb0887ab9b6" providerId="ADAL" clId="{BC0AF9F9-2E4D-4BBA-9C50-98E49726345C}" dt="2023-05-12T02:16:21.338" v="1235" actId="478"/>
          <ac:picMkLst>
            <pc:docMk/>
            <pc:sldMk cId="1627446920" sldId="283"/>
            <ac:picMk id="6" creationId="{3AC4141C-AAF8-88C2-C00A-273F7A8CB753}"/>
          </ac:picMkLst>
        </pc:picChg>
        <pc:picChg chg="add del mod">
          <ac:chgData name="김진수" userId="33096c30-be11-4f4d-b9c2-5cb0887ab9b6" providerId="ADAL" clId="{BC0AF9F9-2E4D-4BBA-9C50-98E49726345C}" dt="2023-05-12T02:16:21.751" v="1236" actId="478"/>
          <ac:picMkLst>
            <pc:docMk/>
            <pc:sldMk cId="1627446920" sldId="283"/>
            <ac:picMk id="7" creationId="{D451D688-FE9F-FB53-AF9D-E55860FE87A8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16:42.956" v="1242" actId="1076"/>
        <pc:sldMkLst>
          <pc:docMk/>
          <pc:sldMk cId="208030813" sldId="284"/>
        </pc:sldMkLst>
        <pc:spChg chg="del">
          <ac:chgData name="김진수" userId="33096c30-be11-4f4d-b9c2-5cb0887ab9b6" providerId="ADAL" clId="{BC0AF9F9-2E4D-4BBA-9C50-98E49726345C}" dt="2023-05-12T02:16:23.688" v="1237" actId="478"/>
          <ac:spMkLst>
            <pc:docMk/>
            <pc:sldMk cId="208030813" sldId="284"/>
            <ac:spMk id="3" creationId="{6087EB3C-45C7-89B0-4A6D-64AE01498080}"/>
          </ac:spMkLst>
        </pc:spChg>
        <pc:spChg chg="add del mod">
          <ac:chgData name="김진수" userId="33096c30-be11-4f4d-b9c2-5cb0887ab9b6" providerId="ADAL" clId="{BC0AF9F9-2E4D-4BBA-9C50-98E49726345C}" dt="2023-05-12T02:16:28.020" v="1238" actId="478"/>
          <ac:spMkLst>
            <pc:docMk/>
            <pc:sldMk cId="208030813" sldId="284"/>
            <ac:spMk id="5" creationId="{C565EEDE-BC72-77F4-D4E5-F9CB12BB3B6E}"/>
          </ac:spMkLst>
        </pc:spChg>
        <pc:picChg chg="mod">
          <ac:chgData name="김진수" userId="33096c30-be11-4f4d-b9c2-5cb0887ab9b6" providerId="ADAL" clId="{BC0AF9F9-2E4D-4BBA-9C50-98E49726345C}" dt="2023-05-12T02:16:40.792" v="1241" actId="1076"/>
          <ac:picMkLst>
            <pc:docMk/>
            <pc:sldMk cId="208030813" sldId="284"/>
            <ac:picMk id="6" creationId="{3AC4141C-AAF8-88C2-C00A-273F7A8CB753}"/>
          </ac:picMkLst>
        </pc:picChg>
        <pc:picChg chg="mod">
          <ac:chgData name="김진수" userId="33096c30-be11-4f4d-b9c2-5cb0887ab9b6" providerId="ADAL" clId="{BC0AF9F9-2E4D-4BBA-9C50-98E49726345C}" dt="2023-05-12T02:16:42.956" v="1242" actId="1076"/>
          <ac:picMkLst>
            <pc:docMk/>
            <pc:sldMk cId="208030813" sldId="284"/>
            <ac:picMk id="7" creationId="{D451D688-FE9F-FB53-AF9D-E55860FE87A8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31:43.399" v="1256" actId="1076"/>
        <pc:sldMkLst>
          <pc:docMk/>
          <pc:sldMk cId="265985298" sldId="285"/>
        </pc:sldMkLst>
        <pc:spChg chg="add mod">
          <ac:chgData name="김진수" userId="33096c30-be11-4f4d-b9c2-5cb0887ab9b6" providerId="ADAL" clId="{BC0AF9F9-2E4D-4BBA-9C50-98E49726345C}" dt="2023-05-12T02:31:43.399" v="1256" actId="1076"/>
          <ac:spMkLst>
            <pc:docMk/>
            <pc:sldMk cId="265985298" sldId="285"/>
            <ac:spMk id="9" creationId="{DC13340F-6DD0-9B01-49D7-C56FD072D2BE}"/>
          </ac:spMkLst>
        </pc:spChg>
        <pc:spChg chg="add mod">
          <ac:chgData name="김진수" userId="33096c30-be11-4f4d-b9c2-5cb0887ab9b6" providerId="ADAL" clId="{BC0AF9F9-2E4D-4BBA-9C50-98E49726345C}" dt="2023-05-12T02:31:43.399" v="1256" actId="1076"/>
          <ac:spMkLst>
            <pc:docMk/>
            <pc:sldMk cId="265985298" sldId="285"/>
            <ac:spMk id="10" creationId="{6877E7AE-DD59-5E92-9673-FDD70658D1A5}"/>
          </ac:spMkLst>
        </pc:spChg>
        <pc:spChg chg="add mod">
          <ac:chgData name="김진수" userId="33096c30-be11-4f4d-b9c2-5cb0887ab9b6" providerId="ADAL" clId="{BC0AF9F9-2E4D-4BBA-9C50-98E49726345C}" dt="2023-05-12T02:31:43.399" v="1256" actId="1076"/>
          <ac:spMkLst>
            <pc:docMk/>
            <pc:sldMk cId="265985298" sldId="285"/>
            <ac:spMk id="11" creationId="{DCBF3DFF-C16E-4F77-BC4B-4F3A835F2F0F}"/>
          </ac:spMkLst>
        </pc:spChg>
        <pc:spChg chg="add mod">
          <ac:chgData name="김진수" userId="33096c30-be11-4f4d-b9c2-5cb0887ab9b6" providerId="ADAL" clId="{BC0AF9F9-2E4D-4BBA-9C50-98E49726345C}" dt="2023-05-12T02:31:43.399" v="1256" actId="1076"/>
          <ac:spMkLst>
            <pc:docMk/>
            <pc:sldMk cId="265985298" sldId="285"/>
            <ac:spMk id="13" creationId="{4392F8DB-D720-A83F-419F-CFA0001E2076}"/>
          </ac:spMkLst>
        </pc:spChg>
        <pc:picChg chg="add mod">
          <ac:chgData name="김진수" userId="33096c30-be11-4f4d-b9c2-5cb0887ab9b6" providerId="ADAL" clId="{BC0AF9F9-2E4D-4BBA-9C50-98E49726345C}" dt="2023-05-12T02:31:43.399" v="1256" actId="1076"/>
          <ac:picMkLst>
            <pc:docMk/>
            <pc:sldMk cId="265985298" sldId="285"/>
            <ac:picMk id="3" creationId="{6807DB05-C1C4-06D0-2066-C845B2A343AE}"/>
          </ac:picMkLst>
        </pc:picChg>
        <pc:picChg chg="add mod">
          <ac:chgData name="김진수" userId="33096c30-be11-4f4d-b9c2-5cb0887ab9b6" providerId="ADAL" clId="{BC0AF9F9-2E4D-4BBA-9C50-98E49726345C}" dt="2023-05-12T02:31:43.399" v="1256" actId="1076"/>
          <ac:picMkLst>
            <pc:docMk/>
            <pc:sldMk cId="265985298" sldId="285"/>
            <ac:picMk id="4" creationId="{BC4A2944-9F7A-48DA-73C4-C86691361D63}"/>
          </ac:picMkLst>
        </pc:picChg>
        <pc:picChg chg="add mod">
          <ac:chgData name="김진수" userId="33096c30-be11-4f4d-b9c2-5cb0887ab9b6" providerId="ADAL" clId="{BC0AF9F9-2E4D-4BBA-9C50-98E49726345C}" dt="2023-05-12T02:31:43.399" v="1256" actId="1076"/>
          <ac:picMkLst>
            <pc:docMk/>
            <pc:sldMk cId="265985298" sldId="285"/>
            <ac:picMk id="5" creationId="{95F22BF5-75CD-3BA9-52FD-5660F051D4FC}"/>
          </ac:picMkLst>
        </pc:picChg>
        <pc:picChg chg="del">
          <ac:chgData name="김진수" userId="33096c30-be11-4f4d-b9c2-5cb0887ab9b6" providerId="ADAL" clId="{BC0AF9F9-2E4D-4BBA-9C50-98E49726345C}" dt="2023-05-12T02:31:37.507" v="1254" actId="478"/>
          <ac:picMkLst>
            <pc:docMk/>
            <pc:sldMk cId="265985298" sldId="285"/>
            <ac:picMk id="6" creationId="{14705775-E90C-59A6-A38B-08AFE8788B14}"/>
          </ac:picMkLst>
        </pc:picChg>
        <pc:picChg chg="del">
          <ac:chgData name="김진수" userId="33096c30-be11-4f4d-b9c2-5cb0887ab9b6" providerId="ADAL" clId="{BC0AF9F9-2E4D-4BBA-9C50-98E49726345C}" dt="2023-05-12T02:31:37.507" v="1254" actId="478"/>
          <ac:picMkLst>
            <pc:docMk/>
            <pc:sldMk cId="265985298" sldId="285"/>
            <ac:picMk id="7" creationId="{47052AE5-9E31-0422-FED8-4415417B70EC}"/>
          </ac:picMkLst>
        </pc:picChg>
        <pc:picChg chg="del">
          <ac:chgData name="김진수" userId="33096c30-be11-4f4d-b9c2-5cb0887ab9b6" providerId="ADAL" clId="{BC0AF9F9-2E4D-4BBA-9C50-98E49726345C}" dt="2023-05-12T02:31:37.507" v="1254" actId="478"/>
          <ac:picMkLst>
            <pc:docMk/>
            <pc:sldMk cId="265985298" sldId="285"/>
            <ac:picMk id="8" creationId="{92FB2039-720F-1D43-F319-F7266444A943}"/>
          </ac:picMkLst>
        </pc:picChg>
        <pc:picChg chg="add mod">
          <ac:chgData name="김진수" userId="33096c30-be11-4f4d-b9c2-5cb0887ab9b6" providerId="ADAL" clId="{BC0AF9F9-2E4D-4BBA-9C50-98E49726345C}" dt="2023-05-12T02:31:43.399" v="1256" actId="1076"/>
          <ac:picMkLst>
            <pc:docMk/>
            <pc:sldMk cId="265985298" sldId="285"/>
            <ac:picMk id="12" creationId="{550AEF2B-8052-EB38-322B-A6D76BA1AA66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31:57.549" v="1259" actId="1076"/>
        <pc:sldMkLst>
          <pc:docMk/>
          <pc:sldMk cId="10726133" sldId="286"/>
        </pc:sldMkLst>
        <pc:picChg chg="add mod">
          <ac:chgData name="김진수" userId="33096c30-be11-4f4d-b9c2-5cb0887ab9b6" providerId="ADAL" clId="{BC0AF9F9-2E4D-4BBA-9C50-98E49726345C}" dt="2023-05-12T02:31:57.549" v="1259" actId="1076"/>
          <ac:picMkLst>
            <pc:docMk/>
            <pc:sldMk cId="10726133" sldId="286"/>
            <ac:picMk id="3" creationId="{5883835D-498F-FE0F-8820-EB726E48E0A3}"/>
          </ac:picMkLst>
        </pc:picChg>
        <pc:picChg chg="add mod">
          <ac:chgData name="김진수" userId="33096c30-be11-4f4d-b9c2-5cb0887ab9b6" providerId="ADAL" clId="{BC0AF9F9-2E4D-4BBA-9C50-98E49726345C}" dt="2023-05-12T02:31:57.549" v="1259" actId="1076"/>
          <ac:picMkLst>
            <pc:docMk/>
            <pc:sldMk cId="10726133" sldId="286"/>
            <ac:picMk id="4" creationId="{4C04F345-34CF-7A36-B669-5F1E9151DBBB}"/>
          </ac:picMkLst>
        </pc:picChg>
        <pc:picChg chg="del">
          <ac:chgData name="김진수" userId="33096c30-be11-4f4d-b9c2-5cb0887ab9b6" providerId="ADAL" clId="{BC0AF9F9-2E4D-4BBA-9C50-98E49726345C}" dt="2023-05-12T02:31:54.140" v="1257" actId="478"/>
          <ac:picMkLst>
            <pc:docMk/>
            <pc:sldMk cId="10726133" sldId="286"/>
            <ac:picMk id="6" creationId="{14705775-E90C-59A6-A38B-08AFE8788B14}"/>
          </ac:picMkLst>
        </pc:picChg>
        <pc:picChg chg="del">
          <ac:chgData name="김진수" userId="33096c30-be11-4f4d-b9c2-5cb0887ab9b6" providerId="ADAL" clId="{BC0AF9F9-2E4D-4BBA-9C50-98E49726345C}" dt="2023-05-12T02:31:54.140" v="1257" actId="478"/>
          <ac:picMkLst>
            <pc:docMk/>
            <pc:sldMk cId="10726133" sldId="286"/>
            <ac:picMk id="7" creationId="{47052AE5-9E31-0422-FED8-4415417B70EC}"/>
          </ac:picMkLst>
        </pc:picChg>
        <pc:picChg chg="del">
          <ac:chgData name="김진수" userId="33096c30-be11-4f4d-b9c2-5cb0887ab9b6" providerId="ADAL" clId="{BC0AF9F9-2E4D-4BBA-9C50-98E49726345C}" dt="2023-05-12T02:31:54.140" v="1257" actId="478"/>
          <ac:picMkLst>
            <pc:docMk/>
            <pc:sldMk cId="10726133" sldId="286"/>
            <ac:picMk id="8" creationId="{92FB2039-720F-1D43-F319-F7266444A943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32:09.084" v="1262" actId="1076"/>
        <pc:sldMkLst>
          <pc:docMk/>
          <pc:sldMk cId="262870487" sldId="287"/>
        </pc:sldMkLst>
        <pc:spChg chg="add mod">
          <ac:chgData name="김진수" userId="33096c30-be11-4f4d-b9c2-5cb0887ab9b6" providerId="ADAL" clId="{BC0AF9F9-2E4D-4BBA-9C50-98E49726345C}" dt="2023-05-12T02:32:09.084" v="1262" actId="1076"/>
          <ac:spMkLst>
            <pc:docMk/>
            <pc:sldMk cId="262870487" sldId="287"/>
            <ac:spMk id="4" creationId="{DA70EC45-0D7A-BB71-37A2-BE6B4F9BB33C}"/>
          </ac:spMkLst>
        </pc:spChg>
        <pc:spChg chg="add mod">
          <ac:chgData name="김진수" userId="33096c30-be11-4f4d-b9c2-5cb0887ab9b6" providerId="ADAL" clId="{BC0AF9F9-2E4D-4BBA-9C50-98E49726345C}" dt="2023-05-12T02:32:09.084" v="1262" actId="1076"/>
          <ac:spMkLst>
            <pc:docMk/>
            <pc:sldMk cId="262870487" sldId="287"/>
            <ac:spMk id="9" creationId="{0A2BD30F-D6CD-40C3-DF29-758A8386DD60}"/>
          </ac:spMkLst>
        </pc:spChg>
        <pc:picChg chg="add mod">
          <ac:chgData name="김진수" userId="33096c30-be11-4f4d-b9c2-5cb0887ab9b6" providerId="ADAL" clId="{BC0AF9F9-2E4D-4BBA-9C50-98E49726345C}" dt="2023-05-12T02:32:09.084" v="1262" actId="1076"/>
          <ac:picMkLst>
            <pc:docMk/>
            <pc:sldMk cId="262870487" sldId="287"/>
            <ac:picMk id="3" creationId="{68567D5D-06F1-4C17-4B21-90FA94652728}"/>
          </ac:picMkLst>
        </pc:picChg>
        <pc:picChg chg="add mod">
          <ac:chgData name="김진수" userId="33096c30-be11-4f4d-b9c2-5cb0887ab9b6" providerId="ADAL" clId="{BC0AF9F9-2E4D-4BBA-9C50-98E49726345C}" dt="2023-05-12T02:32:09.084" v="1262" actId="1076"/>
          <ac:picMkLst>
            <pc:docMk/>
            <pc:sldMk cId="262870487" sldId="287"/>
            <ac:picMk id="5" creationId="{BBA1E1B2-77B3-93EB-3B3E-CA4B89C3CA6B}"/>
          </ac:picMkLst>
        </pc:picChg>
        <pc:picChg chg="del">
          <ac:chgData name="김진수" userId="33096c30-be11-4f4d-b9c2-5cb0887ab9b6" providerId="ADAL" clId="{BC0AF9F9-2E4D-4BBA-9C50-98E49726345C}" dt="2023-05-12T02:32:06.251" v="1260" actId="478"/>
          <ac:picMkLst>
            <pc:docMk/>
            <pc:sldMk cId="262870487" sldId="287"/>
            <ac:picMk id="6" creationId="{14705775-E90C-59A6-A38B-08AFE8788B14}"/>
          </ac:picMkLst>
        </pc:picChg>
        <pc:picChg chg="del">
          <ac:chgData name="김진수" userId="33096c30-be11-4f4d-b9c2-5cb0887ab9b6" providerId="ADAL" clId="{BC0AF9F9-2E4D-4BBA-9C50-98E49726345C}" dt="2023-05-12T02:32:06.251" v="1260" actId="478"/>
          <ac:picMkLst>
            <pc:docMk/>
            <pc:sldMk cId="262870487" sldId="287"/>
            <ac:picMk id="7" creationId="{47052AE5-9E31-0422-FED8-4415417B70EC}"/>
          </ac:picMkLst>
        </pc:picChg>
        <pc:picChg chg="del">
          <ac:chgData name="김진수" userId="33096c30-be11-4f4d-b9c2-5cb0887ab9b6" providerId="ADAL" clId="{BC0AF9F9-2E4D-4BBA-9C50-98E49726345C}" dt="2023-05-12T02:32:06.251" v="1260" actId="478"/>
          <ac:picMkLst>
            <pc:docMk/>
            <pc:sldMk cId="262870487" sldId="287"/>
            <ac:picMk id="8" creationId="{92FB2039-720F-1D43-F319-F7266444A943}"/>
          </ac:picMkLst>
        </pc:picChg>
      </pc:sldChg>
      <pc:sldChg chg="add del">
        <pc:chgData name="김진수" userId="33096c30-be11-4f4d-b9c2-5cb0887ab9b6" providerId="ADAL" clId="{BC0AF9F9-2E4D-4BBA-9C50-98E49726345C}" dt="2023-05-12T02:35:41.400" v="1277" actId="47"/>
        <pc:sldMkLst>
          <pc:docMk/>
          <pc:sldMk cId="1631234812" sldId="288"/>
        </pc:sldMkLst>
      </pc:sldChg>
      <pc:sldChg chg="addSp delSp modSp add mod">
        <pc:chgData name="김진수" userId="33096c30-be11-4f4d-b9c2-5cb0887ab9b6" providerId="ADAL" clId="{BC0AF9F9-2E4D-4BBA-9C50-98E49726345C}" dt="2023-05-12T02:33:21.650" v="1269" actId="1076"/>
        <pc:sldMkLst>
          <pc:docMk/>
          <pc:sldMk cId="3245546688" sldId="289"/>
        </pc:sldMkLst>
        <pc:spChg chg="del">
          <ac:chgData name="김진수" userId="33096c30-be11-4f4d-b9c2-5cb0887ab9b6" providerId="ADAL" clId="{BC0AF9F9-2E4D-4BBA-9C50-98E49726345C}" dt="2023-05-12T02:33:17.376" v="1267" actId="478"/>
          <ac:spMkLst>
            <pc:docMk/>
            <pc:sldMk cId="3245546688" sldId="289"/>
            <ac:spMk id="4" creationId="{DA70EC45-0D7A-BB71-37A2-BE6B4F9BB33C}"/>
          </ac:spMkLst>
        </pc:spChg>
        <pc:spChg chg="add del mod">
          <ac:chgData name="김진수" userId="33096c30-be11-4f4d-b9c2-5cb0887ab9b6" providerId="ADAL" clId="{BC0AF9F9-2E4D-4BBA-9C50-98E49726345C}" dt="2023-05-12T02:33:16.300" v="1266"/>
          <ac:spMkLst>
            <pc:docMk/>
            <pc:sldMk cId="3245546688" sldId="289"/>
            <ac:spMk id="7" creationId="{0112BEE1-7FF5-49EA-2827-00DBF4D9854D}"/>
          </ac:spMkLst>
        </pc:spChg>
        <pc:spChg chg="del">
          <ac:chgData name="김진수" userId="33096c30-be11-4f4d-b9c2-5cb0887ab9b6" providerId="ADAL" clId="{BC0AF9F9-2E4D-4BBA-9C50-98E49726345C}" dt="2023-05-12T02:33:17.376" v="1267" actId="478"/>
          <ac:spMkLst>
            <pc:docMk/>
            <pc:sldMk cId="3245546688" sldId="289"/>
            <ac:spMk id="9" creationId="{0A2BD30F-D6CD-40C3-DF29-758A8386DD60}"/>
          </ac:spMkLst>
        </pc:spChg>
        <pc:spChg chg="add mod">
          <ac:chgData name="김진수" userId="33096c30-be11-4f4d-b9c2-5cb0887ab9b6" providerId="ADAL" clId="{BC0AF9F9-2E4D-4BBA-9C50-98E49726345C}" dt="2023-05-12T02:33:21.650" v="1269" actId="1076"/>
          <ac:spMkLst>
            <pc:docMk/>
            <pc:sldMk cId="3245546688" sldId="289"/>
            <ac:spMk id="28" creationId="{875AB7DD-2CE5-5E81-8504-AE5B28C73474}"/>
          </ac:spMkLst>
        </pc:spChg>
        <pc:grpChg chg="add del mod">
          <ac:chgData name="김진수" userId="33096c30-be11-4f4d-b9c2-5cb0887ab9b6" providerId="ADAL" clId="{BC0AF9F9-2E4D-4BBA-9C50-98E49726345C}" dt="2023-05-12T02:33:16.300" v="1266"/>
          <ac:grpSpMkLst>
            <pc:docMk/>
            <pc:sldMk cId="3245546688" sldId="289"/>
            <ac:grpSpMk id="8" creationId="{0ED1C176-7FBE-33A4-EDF8-C17BC757AA9B}"/>
          </ac:grpSpMkLst>
        </pc:grpChg>
        <pc:grpChg chg="add mod">
          <ac:chgData name="김진수" userId="33096c30-be11-4f4d-b9c2-5cb0887ab9b6" providerId="ADAL" clId="{BC0AF9F9-2E4D-4BBA-9C50-98E49726345C}" dt="2023-05-12T02:33:21.650" v="1269" actId="1076"/>
          <ac:grpSpMkLst>
            <pc:docMk/>
            <pc:sldMk cId="3245546688" sldId="289"/>
            <ac:grpSpMk id="29" creationId="{40340823-A21B-9B0A-6F3F-12EFBD8579D3}"/>
          </ac:grpSpMkLst>
        </pc:grpChg>
        <pc:picChg chg="del">
          <ac:chgData name="김진수" userId="33096c30-be11-4f4d-b9c2-5cb0887ab9b6" providerId="ADAL" clId="{BC0AF9F9-2E4D-4BBA-9C50-98E49726345C}" dt="2023-05-12T02:33:17.376" v="1267" actId="478"/>
          <ac:picMkLst>
            <pc:docMk/>
            <pc:sldMk cId="3245546688" sldId="289"/>
            <ac:picMk id="3" creationId="{68567D5D-06F1-4C17-4B21-90FA94652728}"/>
          </ac:picMkLst>
        </pc:picChg>
        <pc:picChg chg="del">
          <ac:chgData name="김진수" userId="33096c30-be11-4f4d-b9c2-5cb0887ab9b6" providerId="ADAL" clId="{BC0AF9F9-2E4D-4BBA-9C50-98E49726345C}" dt="2023-05-12T02:33:17.376" v="1267" actId="478"/>
          <ac:picMkLst>
            <pc:docMk/>
            <pc:sldMk cId="3245546688" sldId="289"/>
            <ac:picMk id="5" creationId="{BBA1E1B2-77B3-93EB-3B3E-CA4B89C3CA6B}"/>
          </ac:picMkLst>
        </pc:picChg>
        <pc:picChg chg="add del mod">
          <ac:chgData name="김진수" userId="33096c30-be11-4f4d-b9c2-5cb0887ab9b6" providerId="ADAL" clId="{BC0AF9F9-2E4D-4BBA-9C50-98E49726345C}" dt="2023-05-12T02:33:16.300" v="1266"/>
          <ac:picMkLst>
            <pc:docMk/>
            <pc:sldMk cId="3245546688" sldId="289"/>
            <ac:picMk id="6" creationId="{BE040FCE-A714-635F-1E58-FB00B4A602DE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0" creationId="{43C98C1A-43FD-F7E7-B0EF-309015197D4B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1" creationId="{4B67D344-073D-225E-1DE9-F81206E98EAD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2" creationId="{63A00037-9D4F-4264-4C02-E89ED377C93C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3" creationId="{78EEDD7E-565D-6AEF-5591-BBE9D5C65C60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4" creationId="{BE194348-72AD-FE4C-563D-89DFD37995B4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5" creationId="{B2404E9E-0CC8-72A1-65BD-7E59E832E0CF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6" creationId="{4870D074-22A2-EE1A-4D0D-7F61AAEA5DDD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7" creationId="{EC911DD2-0185-60CE-1014-04627B64756D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8" creationId="{36973647-3A04-A4AF-78F1-5FEE9018F692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19" creationId="{5B3BFD6D-AFA7-E4F6-7C06-2C6647ADB701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0" creationId="{A8779081-50D9-E1CB-CCDF-3669025ED0ED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1" creationId="{E1344EAD-ACE3-30F5-73DD-DB7DA11E6B11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2" creationId="{79F0E853-02D7-99BE-B51F-090A3DF24CA0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3" creationId="{58AB8057-42FD-2FBA-F6B2-13595C25744E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4" creationId="{647E2E03-EBDE-86A5-7038-4DA74ED6E032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5" creationId="{DBEE2A04-A176-4759-F5FB-258780350032}"/>
          </ac:picMkLst>
        </pc:picChg>
        <pc:picChg chg="mod">
          <ac:chgData name="김진수" userId="33096c30-be11-4f4d-b9c2-5cb0887ab9b6" providerId="ADAL" clId="{BC0AF9F9-2E4D-4BBA-9C50-98E49726345C}" dt="2023-05-12T02:33:15.548" v="1265"/>
          <ac:picMkLst>
            <pc:docMk/>
            <pc:sldMk cId="3245546688" sldId="289"/>
            <ac:picMk id="26" creationId="{C56E4C6A-C7CA-1BD7-4638-CDB7DB2A4973}"/>
          </ac:picMkLst>
        </pc:picChg>
        <pc:picChg chg="add 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27" creationId="{FDEFC556-7A86-B38F-7A2A-8FF92B7C8126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0" creationId="{A95CCF32-6DFF-C343-D6B4-5D5A656B5E95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1" creationId="{6C577C36-117E-69AC-3371-B6CEF9AB42DB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2" creationId="{7613A477-A823-049C-CB0A-2A29AB4150E7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3" creationId="{36ADE34E-FDB4-FD0A-F88F-925BCC0B84DE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4" creationId="{6A975A15-02A7-C7CF-578C-0DAFF3FE90B5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5" creationId="{5517486C-5AE6-EDDB-2512-6C2F63BEFCD2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6" creationId="{AEE81057-F128-C83A-CEAA-DEBE6CC21ADF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7" creationId="{500ECA70-AF92-F642-C54C-8867750366B6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8" creationId="{09187C60-2D0C-7485-6E52-9A458351616A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39" creationId="{BBE43344-6783-5EC3-4B50-0772AB38A568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0" creationId="{1229DC02-BC34-271D-AC3C-B0679B82842A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1" creationId="{5B117A4F-732C-4923-CCB1-937E7F22C77F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2" creationId="{8B0B455D-D7BF-6DB5-F1A2-474D7419BBE6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3" creationId="{21918EB4-8936-D864-051E-5D47E0F3C137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4" creationId="{F74AA017-939F-90D6-C720-093BB47AF2C4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5" creationId="{5138DD4F-9A15-ADD6-28FD-3CB38ABA0A41}"/>
          </ac:picMkLst>
        </pc:picChg>
        <pc:picChg chg="mod">
          <ac:chgData name="김진수" userId="33096c30-be11-4f4d-b9c2-5cb0887ab9b6" providerId="ADAL" clId="{BC0AF9F9-2E4D-4BBA-9C50-98E49726345C}" dt="2023-05-12T02:33:21.650" v="1269" actId="1076"/>
          <ac:picMkLst>
            <pc:docMk/>
            <pc:sldMk cId="3245546688" sldId="289"/>
            <ac:picMk id="46" creationId="{E2DE82CF-8ADF-4B03-B276-FA6C0FBABB61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42:42.176" v="1279"/>
        <pc:sldMkLst>
          <pc:docMk/>
          <pc:sldMk cId="1735556878" sldId="290"/>
        </pc:sldMkLst>
        <pc:spChg chg="add mod">
          <ac:chgData name="김진수" userId="33096c30-be11-4f4d-b9c2-5cb0887ab9b6" providerId="ADAL" clId="{BC0AF9F9-2E4D-4BBA-9C50-98E49726345C}" dt="2023-05-12T02:33:38.712" v="1276" actId="1076"/>
          <ac:spMkLst>
            <pc:docMk/>
            <pc:sldMk cId="1735556878" sldId="290"/>
            <ac:spMk id="5" creationId="{EB339BB7-6885-FD8F-2A54-C0E41C4163EF}"/>
          </ac:spMkLst>
        </pc:spChg>
        <pc:spChg chg="add del mod">
          <ac:chgData name="김진수" userId="33096c30-be11-4f4d-b9c2-5cb0887ab9b6" providerId="ADAL" clId="{BC0AF9F9-2E4D-4BBA-9C50-98E49726345C}" dt="2023-05-12T02:42:42.176" v="1279"/>
          <ac:spMkLst>
            <pc:docMk/>
            <pc:sldMk cId="1735556878" sldId="290"/>
            <ac:spMk id="8" creationId="{36DB4A38-DB2F-CDFE-EA08-AE28CA9CAAE0}"/>
          </ac:spMkLst>
        </pc:spChg>
        <pc:spChg chg="del">
          <ac:chgData name="김진수" userId="33096c30-be11-4f4d-b9c2-5cb0887ab9b6" providerId="ADAL" clId="{BC0AF9F9-2E4D-4BBA-9C50-98E49726345C}" dt="2023-05-12T02:33:30.246" v="1271" actId="478"/>
          <ac:spMkLst>
            <pc:docMk/>
            <pc:sldMk cId="1735556878" sldId="290"/>
            <ac:spMk id="28" creationId="{875AB7DD-2CE5-5E81-8504-AE5B28C73474}"/>
          </ac:spMkLst>
        </pc:spChg>
        <pc:grpChg chg="del">
          <ac:chgData name="김진수" userId="33096c30-be11-4f4d-b9c2-5cb0887ab9b6" providerId="ADAL" clId="{BC0AF9F9-2E4D-4BBA-9C50-98E49726345C}" dt="2023-05-12T02:33:30.246" v="1271" actId="478"/>
          <ac:grpSpMkLst>
            <pc:docMk/>
            <pc:sldMk cId="1735556878" sldId="290"/>
            <ac:grpSpMk id="29" creationId="{40340823-A21B-9B0A-6F3F-12EFBD8579D3}"/>
          </ac:grpSpMkLst>
        </pc:grpChg>
        <pc:picChg chg="add mod">
          <ac:chgData name="김진수" userId="33096c30-be11-4f4d-b9c2-5cb0887ab9b6" providerId="ADAL" clId="{BC0AF9F9-2E4D-4BBA-9C50-98E49726345C}" dt="2023-05-12T02:33:38.712" v="1276" actId="1076"/>
          <ac:picMkLst>
            <pc:docMk/>
            <pc:sldMk cId="1735556878" sldId="290"/>
            <ac:picMk id="3" creationId="{991B8D35-4C77-CB17-538C-DD96E7C126BC}"/>
          </ac:picMkLst>
        </pc:picChg>
        <pc:picChg chg="add mod">
          <ac:chgData name="김진수" userId="33096c30-be11-4f4d-b9c2-5cb0887ab9b6" providerId="ADAL" clId="{BC0AF9F9-2E4D-4BBA-9C50-98E49726345C}" dt="2023-05-12T02:33:38.712" v="1276" actId="1076"/>
          <ac:picMkLst>
            <pc:docMk/>
            <pc:sldMk cId="1735556878" sldId="290"/>
            <ac:picMk id="4" creationId="{3E2D533F-9770-0ABF-0EEA-EF2F61F4587E}"/>
          </ac:picMkLst>
        </pc:picChg>
        <pc:picChg chg="add del mod">
          <ac:chgData name="김진수" userId="33096c30-be11-4f4d-b9c2-5cb0887ab9b6" providerId="ADAL" clId="{BC0AF9F9-2E4D-4BBA-9C50-98E49726345C}" dt="2023-05-12T02:42:42.176" v="1279"/>
          <ac:picMkLst>
            <pc:docMk/>
            <pc:sldMk cId="1735556878" sldId="290"/>
            <ac:picMk id="6" creationId="{FCC9C49B-4F45-30E4-315A-50CFD662A198}"/>
          </ac:picMkLst>
        </pc:picChg>
        <pc:picChg chg="add del mod">
          <ac:chgData name="김진수" userId="33096c30-be11-4f4d-b9c2-5cb0887ab9b6" providerId="ADAL" clId="{BC0AF9F9-2E4D-4BBA-9C50-98E49726345C}" dt="2023-05-12T02:42:42.176" v="1279"/>
          <ac:picMkLst>
            <pc:docMk/>
            <pc:sldMk cId="1735556878" sldId="290"/>
            <ac:picMk id="7" creationId="{6E68611A-3321-CFCF-2B1D-334BE394980C}"/>
          </ac:picMkLst>
        </pc:picChg>
        <pc:picChg chg="del">
          <ac:chgData name="김진수" userId="33096c30-be11-4f4d-b9c2-5cb0887ab9b6" providerId="ADAL" clId="{BC0AF9F9-2E4D-4BBA-9C50-98E49726345C}" dt="2023-05-12T02:33:30.246" v="1271" actId="478"/>
          <ac:picMkLst>
            <pc:docMk/>
            <pc:sldMk cId="1735556878" sldId="290"/>
            <ac:picMk id="27" creationId="{FDEFC556-7A86-B38F-7A2A-8FF92B7C8126}"/>
          </ac:picMkLst>
        </pc:picChg>
      </pc:sldChg>
      <pc:sldChg chg="addSp delSp modSp add mod">
        <pc:chgData name="김진수" userId="33096c30-be11-4f4d-b9c2-5cb0887ab9b6" providerId="ADAL" clId="{BC0AF9F9-2E4D-4BBA-9C50-98E49726345C}" dt="2023-05-12T02:43:00.680" v="1287" actId="12"/>
        <pc:sldMkLst>
          <pc:docMk/>
          <pc:sldMk cId="540220582" sldId="291"/>
        </pc:sldMkLst>
        <pc:spChg chg="del">
          <ac:chgData name="김진수" userId="33096c30-be11-4f4d-b9c2-5cb0887ab9b6" providerId="ADAL" clId="{BC0AF9F9-2E4D-4BBA-9C50-98E49726345C}" dt="2023-05-12T02:42:53.449" v="1284" actId="478"/>
          <ac:spMkLst>
            <pc:docMk/>
            <pc:sldMk cId="540220582" sldId="291"/>
            <ac:spMk id="2" creationId="{82461A91-2321-6366-5345-1376E650F584}"/>
          </ac:spMkLst>
        </pc:spChg>
        <pc:spChg chg="del">
          <ac:chgData name="김진수" userId="33096c30-be11-4f4d-b9c2-5cb0887ab9b6" providerId="ADAL" clId="{BC0AF9F9-2E4D-4BBA-9C50-98E49726345C}" dt="2023-05-12T02:42:50.389" v="1281" actId="478"/>
          <ac:spMkLst>
            <pc:docMk/>
            <pc:sldMk cId="540220582" sldId="291"/>
            <ac:spMk id="5" creationId="{EB339BB7-6885-FD8F-2A54-C0E41C4163EF}"/>
          </ac:spMkLst>
        </pc:spChg>
        <pc:spChg chg="add del mod">
          <ac:chgData name="김진수" userId="33096c30-be11-4f4d-b9c2-5cb0887ab9b6" providerId="ADAL" clId="{BC0AF9F9-2E4D-4BBA-9C50-98E49726345C}" dt="2023-05-12T02:42:56.947" v="1285" actId="478"/>
          <ac:spMkLst>
            <pc:docMk/>
            <pc:sldMk cId="540220582" sldId="291"/>
            <ac:spMk id="7" creationId="{B21ECEA4-C94B-3E4A-C636-07FF5D84E115}"/>
          </ac:spMkLst>
        </pc:spChg>
        <pc:spChg chg="add mod">
          <ac:chgData name="김진수" userId="33096c30-be11-4f4d-b9c2-5cb0887ab9b6" providerId="ADAL" clId="{BC0AF9F9-2E4D-4BBA-9C50-98E49726345C}" dt="2023-05-12T02:43:00.680" v="1287" actId="12"/>
          <ac:spMkLst>
            <pc:docMk/>
            <pc:sldMk cId="540220582" sldId="291"/>
            <ac:spMk id="8" creationId="{B01A0631-18C0-596B-FCDB-B085DA72CE14}"/>
          </ac:spMkLst>
        </pc:spChg>
        <pc:picChg chg="del">
          <ac:chgData name="김진수" userId="33096c30-be11-4f4d-b9c2-5cb0887ab9b6" providerId="ADAL" clId="{BC0AF9F9-2E4D-4BBA-9C50-98E49726345C}" dt="2023-05-12T02:42:50.389" v="1281" actId="478"/>
          <ac:picMkLst>
            <pc:docMk/>
            <pc:sldMk cId="540220582" sldId="291"/>
            <ac:picMk id="3" creationId="{991B8D35-4C77-CB17-538C-DD96E7C126BC}"/>
          </ac:picMkLst>
        </pc:picChg>
        <pc:picChg chg="del">
          <ac:chgData name="김진수" userId="33096c30-be11-4f4d-b9c2-5cb0887ab9b6" providerId="ADAL" clId="{BC0AF9F9-2E4D-4BBA-9C50-98E49726345C}" dt="2023-05-12T02:42:50.389" v="1281" actId="478"/>
          <ac:picMkLst>
            <pc:docMk/>
            <pc:sldMk cId="540220582" sldId="291"/>
            <ac:picMk id="4" creationId="{3E2D533F-9770-0ABF-0EEA-EF2F61F4587E}"/>
          </ac:picMkLst>
        </pc:picChg>
      </pc:sldChg>
      <pc:sldChg chg="add del">
        <pc:chgData name="김진수" userId="33096c30-be11-4f4d-b9c2-5cb0887ab9b6" providerId="ADAL" clId="{BC0AF9F9-2E4D-4BBA-9C50-98E49726345C}" dt="2023-05-12T02:42:51.372" v="1283"/>
        <pc:sldMkLst>
          <pc:docMk/>
          <pc:sldMk cId="1999691152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453-B3D1-4342-96B3-31F50EFD54BA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33FE9-8ADC-0343-9579-59BA6B8F121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84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295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816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219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58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85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09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851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709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255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33FE9-8ADC-0343-9579-59BA6B8F121C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553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840A0-4F36-C209-C607-8138230A0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72CBD6-3EB2-ECAB-34A3-BF35B621F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13BE7-B238-4B46-2C0C-80E70C62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6F35-EBD4-11ED-DEA6-8CF61F22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CBDB0-8C8B-0E9A-FD0E-362A44B7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519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454C4-42AB-696D-B8F5-E37B56FF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819E4-633C-7D1B-CF2F-8BFDB9A5A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45B59-DC7F-AB80-6597-8BE69F28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5CD1B-D3B7-B1BB-AA03-24952068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FD342-7305-A0AF-8979-3B0C2276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815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D566C-C962-E6C6-CCDF-900C6FE2C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F93B7-EE27-4678-89CD-F89576F2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F3814-35EF-1ABC-E6E8-C7A9E651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BF89B-AF94-E49C-7AAF-C05B1979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ACA1B-99B3-8689-7F93-076EB607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022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E79D5-08E6-E645-7C22-80B3A15A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8C86D-248E-8CFF-7131-127C5DEFE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9611C-0E03-7E5E-F8DE-4D129A09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D7242-DB9A-EFBA-1B0A-1276E11B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F278C6-DAFC-6153-5255-80D882F7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428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C33A-8385-221F-632A-9D6C779D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D57F7-53C8-AC22-0AEB-A4AC73E17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7AFE-CA01-0F70-7529-96B0BCCB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78E54-6273-7DAF-8241-B435ACDC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BADF1-0E68-6343-8952-B226183C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89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D1675-2DD8-6856-9BE3-64A44F63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B3881-9201-4B3B-8736-9FA456F9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6755E8-06F3-1350-7E36-0F2F3371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2AB26-857F-1B48-8E38-F637B8F7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0846B-42CB-C1B4-A0F7-F7D83C51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F4B01-6886-CB10-B4A9-19FF5F42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698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54202-4EFB-1C2C-B2B0-F49D10BA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64301-F454-C405-70B6-8AA1A6089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6B382-CAB5-08D4-3E41-7D43D311A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189001-532C-9D47-46D0-14CAF7F06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4C01C7-3118-89CD-0641-94F2E6D3C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A2F860-91C4-A7C8-03B9-F840A4BE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18184-C641-44CB-4FCD-9C9E7D22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F1F20-3E3D-12C0-5F10-24D39F78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06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7B6D1-C958-A0D6-A6C4-4683FD78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DC08FE-EFEB-F97D-8C27-067DD04D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7E51B-073F-6567-847A-E0FECDFE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78B733-F536-3A1B-F573-FD19E5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40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D03659-567F-6CE7-7F3E-BBD2F925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34F8AC-BC5E-C6DA-05F6-C216ED9C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6A56DE-604C-13C5-BF9F-C52E89BD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39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6A2C5-2264-80FD-3A41-8E2CDC43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530EE-E7D3-ADD3-8919-5D2FA986F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21470-8E96-9EB8-9FBD-3D0EDF05C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3A190E-3DEA-E008-3B0E-283D7566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6955DA-6D0B-FAC0-B738-CB1D53F5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37FC6E-42E6-5828-C90E-33E2AB0E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3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BCEF6-8E14-2D40-3343-7664A98D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3895F-0672-1053-6F94-EEC8D43B6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8FC5EF-DF81-97A1-2435-B0BEA8730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D679F-4D8C-A01B-FA2E-FDDA3193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04AFA-D7CA-9B76-0743-B432BF40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89205-F700-AD15-4E99-43432B95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12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DE2D32-C982-008C-28A7-6F36415D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52F25-1A84-05D9-869D-0B3824A4A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E5B3F-E95A-9E05-AABB-1E0142027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3289-DA11-7143-B736-C004C8BE996E}" type="datetimeFigureOut">
              <a:rPr kumimoji="1" lang="ko-Kore-KR" altLang="en-US" smtClean="0"/>
              <a:t>05/12/2023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C59FB-E456-ADDA-E642-81CD139E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29A01-2AA1-8EE8-9340-B3EE02D64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C3BEB-5BE2-274B-A649-E2EA3922FD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30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46985-E617-BF68-2163-0CDC9D84F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/>
              <a:t>Meta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Learning</a:t>
            </a:r>
            <a:r>
              <a:rPr kumimoji="1" lang="ko-KR" altLang="en-US" sz="4000" dirty="0"/>
              <a:t>  </a:t>
            </a:r>
            <a:r>
              <a:rPr kumimoji="1" lang="en-US" altLang="ko-KR" sz="4000" dirty="0"/>
              <a:t>&amp;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Federated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Learning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FC531A-EC18-4D58-6380-49A3D80CE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김진수</a:t>
            </a:r>
          </a:p>
        </p:txBody>
      </p:sp>
    </p:spTree>
    <p:extLst>
      <p:ext uri="{BB962C8B-B14F-4D97-AF65-F5344CB8AC3E}">
        <p14:creationId xmlns:p14="http://schemas.microsoft.com/office/powerpoint/2010/main" val="55359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3" name="Google Shape;90;p2">
            <a:extLst>
              <a:ext uri="{FF2B5EF4-FFF2-40B4-BE49-F238E27FC236}">
                <a16:creationId xmlns:a16="http://schemas.microsoft.com/office/drawing/2014/main" id="{4C92F32E-2D1B-CC2A-32EA-0E12767780C7}"/>
              </a:ext>
            </a:extLst>
          </p:cNvPr>
          <p:cNvSpPr txBox="1"/>
          <p:nvPr/>
        </p:nvSpPr>
        <p:spPr>
          <a:xfrm>
            <a:off x="702300" y="1470977"/>
            <a:ext cx="11489700" cy="426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Overfitting</a:t>
            </a:r>
            <a:endParaRPr lang="en-US" sz="18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/>
              <a:t>딥러닝 네트워크는 학습된 데이터와 유사한 경우 정확도가 높지만 학습되지 않은 조건이나 환경에서는 정확도가 낮음</a:t>
            </a: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91;p2">
            <a:extLst>
              <a:ext uri="{FF2B5EF4-FFF2-40B4-BE49-F238E27FC236}">
                <a16:creationId xmlns:a16="http://schemas.microsoft.com/office/drawing/2014/main" id="{1E8B8B99-3DE8-4F2A-40B0-5F7BB90A2A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4775" y="2716802"/>
            <a:ext cx="6622350" cy="406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36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/>
              <a:t>Meta Sense : </a:t>
            </a:r>
            <a:br>
              <a:rPr kumimoji="1" lang="en-US" altLang="ko-Kore-KR" sz="3000" b="1"/>
            </a:br>
            <a:r>
              <a:rPr kumimoji="1" lang="en-US" altLang="ko-Kore-KR" sz="3000" b="1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6" name="Google Shape;97;p3">
            <a:extLst>
              <a:ext uri="{FF2B5EF4-FFF2-40B4-BE49-F238E27FC236}">
                <a16:creationId xmlns:a16="http://schemas.microsoft.com/office/drawing/2014/main" id="{48A43A1D-4822-D496-01E1-789D4D0F94D7}"/>
              </a:ext>
            </a:extLst>
          </p:cNvPr>
          <p:cNvSpPr txBox="1"/>
          <p:nvPr/>
        </p:nvSpPr>
        <p:spPr>
          <a:xfrm>
            <a:off x="766300" y="1540651"/>
            <a:ext cx="11489700" cy="49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</a:rPr>
              <a:t>많은 변수</a:t>
            </a:r>
            <a:endParaRPr sz="1800" b="1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 dirty="0">
                <a:solidFill>
                  <a:schemeClr val="dk1"/>
                </a:solidFill>
              </a:rPr>
              <a:t>사용자들은 다른 행동 &amp; 신체 조건을 가지고 있음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 dirty="0">
                <a:solidFill>
                  <a:schemeClr val="dk1"/>
                </a:solidFill>
              </a:rPr>
              <a:t>기기의 종류, 센서 스펙, 센서 위치 등이 다양함</a:t>
            </a:r>
            <a:endParaRPr sz="1800" b="1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/>
              <a:t>셀 수 없이 많은 조합이 가능하며, 각 조건은 다른 입력을 만들어 냄. </a:t>
            </a:r>
            <a:br>
              <a:rPr lang="ko-KR" sz="1800" dirty="0"/>
            </a:br>
            <a:r>
              <a:rPr lang="ko-KR" sz="1800" dirty="0"/>
              <a:t>하지만 </a:t>
            </a:r>
            <a:r>
              <a:rPr lang="ko-KR" sz="1800" b="1" dirty="0"/>
              <a:t>모든 조건에 대해 학습하는 것은 불가능</a:t>
            </a:r>
            <a:endParaRPr sz="1800" b="1" dirty="0"/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98;p3">
            <a:extLst>
              <a:ext uri="{FF2B5EF4-FFF2-40B4-BE49-F238E27FC236}">
                <a16:creationId xmlns:a16="http://schemas.microsoft.com/office/drawing/2014/main" id="{3CD69AB7-C737-4C78-778A-4F30287EE6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665" y="4615280"/>
            <a:ext cx="3281926" cy="1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9;p3">
            <a:extLst>
              <a:ext uri="{FF2B5EF4-FFF2-40B4-BE49-F238E27FC236}">
                <a16:creationId xmlns:a16="http://schemas.microsoft.com/office/drawing/2014/main" id="{B06E40C2-F24F-5B56-C496-6C37442F6D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5430" y="1632469"/>
            <a:ext cx="1542975" cy="11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0;p3">
            <a:extLst>
              <a:ext uri="{FF2B5EF4-FFF2-40B4-BE49-F238E27FC236}">
                <a16:creationId xmlns:a16="http://schemas.microsoft.com/office/drawing/2014/main" id="{6E33502C-E9C2-EC30-DE92-032E50058B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9420" y="1631560"/>
            <a:ext cx="1542975" cy="115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1;p3">
            <a:extLst>
              <a:ext uri="{FF2B5EF4-FFF2-40B4-BE49-F238E27FC236}">
                <a16:creationId xmlns:a16="http://schemas.microsoft.com/office/drawing/2014/main" id="{A245DB9D-7C59-452F-0C14-8AA97C16E0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031360"/>
            <a:ext cx="2154650" cy="205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40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/>
              <a:t>Meta Sense : </a:t>
            </a:r>
            <a:br>
              <a:rPr kumimoji="1" lang="en-US" altLang="ko-Kore-KR" sz="3000" b="1"/>
            </a:br>
            <a:r>
              <a:rPr kumimoji="1" lang="en-US" altLang="ko-Kore-KR" sz="3000" b="1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5" name="Google Shape;107;gcefb583af9_0_32">
            <a:extLst>
              <a:ext uri="{FF2B5EF4-FFF2-40B4-BE49-F238E27FC236}">
                <a16:creationId xmlns:a16="http://schemas.microsoft.com/office/drawing/2014/main" id="{D52FD16A-02BE-EF76-6D7F-FC8E3F5077FC}"/>
              </a:ext>
            </a:extLst>
          </p:cNvPr>
          <p:cNvSpPr txBox="1"/>
          <p:nvPr/>
        </p:nvSpPr>
        <p:spPr>
          <a:xfrm>
            <a:off x="665285" y="1690688"/>
            <a:ext cx="11489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많은 변수</a:t>
            </a:r>
            <a:endParaRPr sz="180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/>
              <a:t>보이지 않는 조건에 적용하는 것이 중요</a:t>
            </a:r>
            <a:endParaRPr sz="1800" b="1"/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08;gcefb583af9_0_32">
            <a:extLst>
              <a:ext uri="{FF2B5EF4-FFF2-40B4-BE49-F238E27FC236}">
                <a16:creationId xmlns:a16="http://schemas.microsoft.com/office/drawing/2014/main" id="{C9C9386D-BF5C-5063-2911-75CB509A95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85" y="2465913"/>
            <a:ext cx="9383151" cy="19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9;gcefb583af9_0_32">
            <a:extLst>
              <a:ext uri="{FF2B5EF4-FFF2-40B4-BE49-F238E27FC236}">
                <a16:creationId xmlns:a16="http://schemas.microsoft.com/office/drawing/2014/main" id="{E55ABE5F-3E74-7345-0313-A814D2F0D0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661" y="4554847"/>
            <a:ext cx="9078975" cy="212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41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pic>
        <p:nvPicPr>
          <p:cNvPr id="13" name="Google Shape;116;gcefb583af9_0_47">
            <a:extLst>
              <a:ext uri="{FF2B5EF4-FFF2-40B4-BE49-F238E27FC236}">
                <a16:creationId xmlns:a16="http://schemas.microsoft.com/office/drawing/2014/main" id="{621B5402-D3DB-7B48-78A5-B9811BDB24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13" y="2217923"/>
            <a:ext cx="9111976" cy="346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74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3" name="Google Shape;130;p5">
            <a:extLst>
              <a:ext uri="{FF2B5EF4-FFF2-40B4-BE49-F238E27FC236}">
                <a16:creationId xmlns:a16="http://schemas.microsoft.com/office/drawing/2014/main" id="{419E3763-D663-A3CA-7A19-4E30AC9DF15E}"/>
              </a:ext>
            </a:extLst>
          </p:cNvPr>
          <p:cNvSpPr txBox="1"/>
          <p:nvPr/>
        </p:nvSpPr>
        <p:spPr>
          <a:xfrm>
            <a:off x="540225" y="2329038"/>
            <a:ext cx="11489700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MetaSense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ko-KR" sz="1800" b="1" dirty="0" err="1">
                <a:solidFill>
                  <a:schemeClr val="dk1"/>
                </a:solidFill>
              </a:rPr>
              <a:t>task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ko-KR" sz="1800" b="1" dirty="0" err="1">
                <a:solidFill>
                  <a:schemeClr val="dk1"/>
                </a:solidFill>
              </a:rPr>
              <a:t>generation</a:t>
            </a: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 dirty="0" err="1"/>
              <a:t>Mobile</a:t>
            </a:r>
            <a:r>
              <a:rPr lang="ko-KR" sz="1800" dirty="0"/>
              <a:t> </a:t>
            </a:r>
            <a:r>
              <a:rPr lang="ko-KR" sz="1800" dirty="0" err="1"/>
              <a:t>sensing</a:t>
            </a:r>
            <a:endParaRPr sz="1800" dirty="0"/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 dirty="0"/>
              <a:t>수많은 개별 조건: </a:t>
            </a:r>
            <a:r>
              <a:rPr lang="ko-KR" sz="1800" dirty="0" err="1"/>
              <a:t>base</a:t>
            </a:r>
            <a:r>
              <a:rPr lang="ko-KR" sz="1800" dirty="0"/>
              <a:t> 모델이 다양한 개별 조건을 경험하게 해야함</a:t>
            </a:r>
            <a:endParaRPr sz="1800" dirty="0"/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 dirty="0"/>
              <a:t>제한된 양의 데이터 세트: 적은 데이터를 효율적으로 </a:t>
            </a:r>
            <a:r>
              <a:rPr lang="ko-KR" sz="1800" dirty="0" err="1"/>
              <a:t>활용해야함</a:t>
            </a:r>
            <a:endParaRPr sz="1800" dirty="0"/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 dirty="0"/>
              <a:t>새로운 조건에 적응할 수 있도록 해야함</a:t>
            </a:r>
            <a:endParaRPr sz="1800" dirty="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 dirty="0">
                <a:solidFill>
                  <a:schemeClr val="dk1"/>
                </a:solidFill>
              </a:rPr>
              <a:t>제한된 수의 모바일 센싱 데이터를 효과적으로 활용하기 위한 </a:t>
            </a:r>
            <a:r>
              <a:rPr lang="ko-KR" sz="1800" b="1" dirty="0">
                <a:solidFill>
                  <a:schemeClr val="dk1"/>
                </a:solidFill>
              </a:rPr>
              <a:t>세 가지 </a:t>
            </a:r>
            <a:r>
              <a:rPr lang="ko-KR" sz="1800" b="1" dirty="0" err="1">
                <a:solidFill>
                  <a:schemeClr val="dk1"/>
                </a:solidFill>
              </a:rPr>
              <a:t>task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ko-KR" sz="1800" b="1" dirty="0" err="1">
                <a:solidFill>
                  <a:schemeClr val="dk1"/>
                </a:solidFill>
              </a:rPr>
              <a:t>generation</a:t>
            </a:r>
            <a:r>
              <a:rPr lang="ko-KR" sz="1800" b="1" dirty="0">
                <a:solidFill>
                  <a:schemeClr val="dk1"/>
                </a:solidFill>
              </a:rPr>
              <a:t> </a:t>
            </a:r>
            <a:r>
              <a:rPr lang="ko-KR" sz="1800" b="1" dirty="0" err="1">
                <a:solidFill>
                  <a:schemeClr val="dk1"/>
                </a:solidFill>
              </a:rPr>
              <a:t>strategies</a:t>
            </a:r>
            <a:r>
              <a:rPr lang="ko-KR" sz="1800" b="1" dirty="0">
                <a:solidFill>
                  <a:schemeClr val="dk1"/>
                </a:solidFill>
              </a:rPr>
              <a:t> 을 제안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5807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4" name="Google Shape;136;p6">
            <a:extLst>
              <a:ext uri="{FF2B5EF4-FFF2-40B4-BE49-F238E27FC236}">
                <a16:creationId xmlns:a16="http://schemas.microsoft.com/office/drawing/2014/main" id="{9E3AE94E-5C2C-AB63-30B5-468022E28823}"/>
              </a:ext>
            </a:extLst>
          </p:cNvPr>
          <p:cNvSpPr txBox="1"/>
          <p:nvPr/>
        </p:nvSpPr>
        <p:spPr>
          <a:xfrm>
            <a:off x="603738" y="1485659"/>
            <a:ext cx="114897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MetaSense</a:t>
            </a:r>
            <a:r>
              <a:rPr 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task</a:t>
            </a:r>
            <a:r>
              <a:rPr 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generation</a:t>
            </a:r>
            <a:endParaRPr sz="18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Per-Condition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Tasks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: </a:t>
            </a:r>
            <a:r>
              <a:rPr lang="ko-KR" sz="1800" dirty="0" err="1"/>
              <a:t>Base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모델이 여러 실제 개별 조건을 경험하게</a:t>
            </a:r>
            <a:r>
              <a:rPr lang="ko-KR" sz="1800" dirty="0"/>
              <a:t> 함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Multi-Conditioned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Tasks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: </a:t>
            </a:r>
            <a:r>
              <a:rPr lang="ko-KR" sz="1800" dirty="0"/>
              <a:t>랜덤으로 선택하여 다양한 </a:t>
            </a:r>
            <a:r>
              <a:rPr lang="ko-KR" sz="1800" dirty="0" err="1"/>
              <a:t>task를</a:t>
            </a:r>
            <a:r>
              <a:rPr lang="ko-KR" sz="1800" dirty="0"/>
              <a:t> 만들어 각 조건에 </a:t>
            </a:r>
            <a:r>
              <a:rPr lang="ko-KR" sz="1800" dirty="0" err="1"/>
              <a:t>overfit을</a:t>
            </a:r>
            <a:r>
              <a:rPr lang="ko-KR" sz="1800" dirty="0"/>
              <a:t> 방지</a:t>
            </a:r>
            <a:endParaRPr sz="18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Homogeneous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Task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Generation</a:t>
            </a:r>
            <a:r>
              <a:rPr lang="ko-KR" sz="18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: </a:t>
            </a:r>
            <a:r>
              <a:rPr lang="ko-KR" sz="1800" dirty="0"/>
              <a:t>위 두 </a:t>
            </a:r>
            <a:r>
              <a:rPr lang="ko-KR" sz="1800" dirty="0" err="1"/>
              <a:t>tasks의</a:t>
            </a:r>
            <a:r>
              <a:rPr lang="ko-KR" sz="1800" dirty="0"/>
              <a:t> 레이블을 </a:t>
            </a:r>
            <a:r>
              <a:rPr lang="ko-KR" sz="1800" dirty="0" err="1"/>
              <a:t>동일하게하여</a:t>
            </a:r>
            <a:r>
              <a:rPr lang="ko-KR" sz="1800" dirty="0"/>
              <a:t> </a:t>
            </a:r>
            <a:r>
              <a:rPr lang="ko-KR" sz="1800" dirty="0" err="1"/>
              <a:t>task를</a:t>
            </a:r>
            <a:r>
              <a:rPr lang="ko-KR" sz="1800" dirty="0"/>
              <a:t> 생성. </a:t>
            </a:r>
            <a:r>
              <a:rPr lang="ko-KR" sz="1800" dirty="0" err="1">
                <a:solidFill>
                  <a:schemeClr val="dk1"/>
                </a:solidFill>
              </a:rPr>
              <a:t>the</a:t>
            </a:r>
            <a:r>
              <a:rPr lang="ko-KR" sz="1800" dirty="0">
                <a:solidFill>
                  <a:schemeClr val="dk1"/>
                </a:solidFill>
              </a:rPr>
              <a:t> </a:t>
            </a:r>
            <a:r>
              <a:rPr lang="ko-KR" sz="1800" dirty="0" err="1">
                <a:solidFill>
                  <a:schemeClr val="dk1"/>
                </a:solidFill>
              </a:rPr>
              <a:t>common</a:t>
            </a:r>
            <a:r>
              <a:rPr lang="ko-KR" sz="1800" dirty="0">
                <a:solidFill>
                  <a:schemeClr val="dk1"/>
                </a:solidFill>
              </a:rPr>
              <a:t> </a:t>
            </a:r>
            <a:r>
              <a:rPr lang="ko-KR" sz="1800" dirty="0" err="1">
                <a:solidFill>
                  <a:schemeClr val="dk1"/>
                </a:solidFill>
              </a:rPr>
              <a:t>knowledge</a:t>
            </a: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7;p6">
            <a:extLst>
              <a:ext uri="{FF2B5EF4-FFF2-40B4-BE49-F238E27FC236}">
                <a16:creationId xmlns:a16="http://schemas.microsoft.com/office/drawing/2014/main" id="{6AEF85F2-95BF-D0F5-48A2-4B4A678A5E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4100" y="3135753"/>
            <a:ext cx="7359525" cy="3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53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grpSp>
        <p:nvGrpSpPr>
          <p:cNvPr id="6" name="Google Shape;144;p15">
            <a:extLst>
              <a:ext uri="{FF2B5EF4-FFF2-40B4-BE49-F238E27FC236}">
                <a16:creationId xmlns:a16="http://schemas.microsoft.com/office/drawing/2014/main" id="{8D598155-5A5E-A8B6-E249-9341320BE8C1}"/>
              </a:ext>
            </a:extLst>
          </p:cNvPr>
          <p:cNvGrpSpPr/>
          <p:nvPr/>
        </p:nvGrpSpPr>
        <p:grpSpPr>
          <a:xfrm>
            <a:off x="650615" y="2595395"/>
            <a:ext cx="6299240" cy="3320833"/>
            <a:chOff x="1082040" y="1932454"/>
            <a:chExt cx="8833599" cy="4406041"/>
          </a:xfrm>
        </p:grpSpPr>
        <p:pic>
          <p:nvPicPr>
            <p:cNvPr id="7" name="Google Shape;145;p15">
              <a:extLst>
                <a:ext uri="{FF2B5EF4-FFF2-40B4-BE49-F238E27FC236}">
                  <a16:creationId xmlns:a16="http://schemas.microsoft.com/office/drawing/2014/main" id="{EAF4980C-832F-04EA-7BEA-2A315518810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2040" y="1932454"/>
              <a:ext cx="7491805" cy="4406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6;p15">
              <a:extLst>
                <a:ext uri="{FF2B5EF4-FFF2-40B4-BE49-F238E27FC236}">
                  <a16:creationId xmlns:a16="http://schemas.microsoft.com/office/drawing/2014/main" id="{34A1B36D-91F1-237C-25EF-3575FA03429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90585" y="1942932"/>
              <a:ext cx="1025054" cy="39952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Google Shape;147;p15">
            <a:extLst>
              <a:ext uri="{FF2B5EF4-FFF2-40B4-BE49-F238E27FC236}">
                <a16:creationId xmlns:a16="http://schemas.microsoft.com/office/drawing/2014/main" id="{F96235C7-1AE0-8045-1AF6-CA3A8BCA99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1575" y="3668054"/>
            <a:ext cx="4676074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8;p15">
            <a:extLst>
              <a:ext uri="{FF2B5EF4-FFF2-40B4-BE49-F238E27FC236}">
                <a16:creationId xmlns:a16="http://schemas.microsoft.com/office/drawing/2014/main" id="{518F56FC-0AB2-02F4-B6C8-AA037C5DB0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2250" y="1690688"/>
            <a:ext cx="3054204" cy="178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5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F5508C-D8C5-77E7-19AC-B08FF192E9EA}"/>
              </a:ext>
            </a:extLst>
          </p:cNvPr>
          <p:cNvSpPr txBox="1"/>
          <p:nvPr/>
        </p:nvSpPr>
        <p:spPr>
          <a:xfrm>
            <a:off x="744047" y="1962445"/>
            <a:ext cx="598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Src</a:t>
            </a:r>
            <a:r>
              <a:rPr kumimoji="1" lang="en-US" altLang="ko-Kore-KR" dirty="0"/>
              <a:t> : Source Only</a:t>
            </a:r>
          </a:p>
          <a:p>
            <a:r>
              <a:rPr kumimoji="1" lang="en-US" altLang="ko-Kore-KR" b="1" dirty="0" err="1"/>
              <a:t>Tgt</a:t>
            </a:r>
            <a:r>
              <a:rPr kumimoji="1" lang="en-US" altLang="ko-Kore-KR" dirty="0"/>
              <a:t> : Target Only</a:t>
            </a:r>
          </a:p>
          <a:p>
            <a:r>
              <a:rPr kumimoji="1" lang="en-US" altLang="ko-Kore-KR" b="1" dirty="0" err="1"/>
              <a:t>Src+Tgt</a:t>
            </a:r>
            <a:r>
              <a:rPr kumimoji="1" lang="en-US" altLang="ko-Kore-KR" dirty="0"/>
              <a:t> : Source Plus Target</a:t>
            </a:r>
          </a:p>
          <a:p>
            <a:r>
              <a:rPr kumimoji="1" lang="en-US" altLang="ko-Kore-KR" b="1" dirty="0" err="1"/>
              <a:t>Trc</a:t>
            </a:r>
            <a:r>
              <a:rPr kumimoji="1" lang="en-US" altLang="ko-Kore-KR" dirty="0"/>
              <a:t> : Transfer Convolutional (state of Art Transfer Learning)</a:t>
            </a:r>
          </a:p>
          <a:p>
            <a:r>
              <a:rPr kumimoji="1" lang="en-US" altLang="ko-Kore-KR" b="1" dirty="0"/>
              <a:t>PN</a:t>
            </a:r>
            <a:r>
              <a:rPr kumimoji="1" lang="en-US" altLang="ko-Kore-KR" dirty="0"/>
              <a:t> : Prototypical Network (state of Art Few-shot learning)</a:t>
            </a:r>
          </a:p>
          <a:p>
            <a:r>
              <a:rPr kumimoji="1" lang="en-US" altLang="ko-Kore-KR" b="1" dirty="0"/>
              <a:t>MAML</a:t>
            </a:r>
            <a:r>
              <a:rPr kumimoji="1" lang="en-US" altLang="ko-Kore-KR" dirty="0"/>
              <a:t> : Model Agnostic Meta Learning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8FA32-8B12-68FF-AE54-3EDC2D2A24E5}"/>
              </a:ext>
            </a:extLst>
          </p:cNvPr>
          <p:cNvSpPr txBox="1"/>
          <p:nvPr/>
        </p:nvSpPr>
        <p:spPr>
          <a:xfrm>
            <a:off x="6983653" y="1823945"/>
            <a:ext cx="4844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Activity</a:t>
            </a:r>
            <a:r>
              <a:rPr kumimoji="1" lang="en-US" altLang="ko-Kore-KR" dirty="0"/>
              <a:t> : [“Walking”, “Running”, “Stair down”, “Stair up”, “lying”, “standing”, “stretching”, “sitting”, ”jumping”]</a:t>
            </a:r>
          </a:p>
          <a:p>
            <a:endParaRPr kumimoji="1" lang="en-US" altLang="ko-Kore-KR" dirty="0"/>
          </a:p>
          <a:p>
            <a:r>
              <a:rPr kumimoji="1" lang="en-US" altLang="ko-Kore-KR" b="1" dirty="0"/>
              <a:t>Speech</a:t>
            </a:r>
            <a:r>
              <a:rPr kumimoji="1" lang="en-US" altLang="ko-Kore-KR" dirty="0"/>
              <a:t> : [“yes”, “no”, “up”, ”down”, “left”, “right”, “on”, “off”, “stop”, “go”, “forward”, “backward”, “follow”, “learn”]</a:t>
            </a:r>
            <a:endParaRPr kumimoji="1" lang="ko-Kore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37B1867-24B4-3548-6E83-6AF03AC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3200" b="1" dirty="0"/>
              <a:t>Meta Sense : </a:t>
            </a:r>
            <a:br>
              <a:rPr kumimoji="1" lang="en-US" altLang="ko-Kore-KR" sz="3200" b="1" dirty="0"/>
            </a:br>
            <a:r>
              <a:rPr kumimoji="1" lang="en-US" altLang="ko-Kore-KR" sz="3200" b="1" dirty="0"/>
              <a:t>Few-Shot Adaptation to Untrained Conditions in Deep Mobile Sensing</a:t>
            </a:r>
            <a:endParaRPr kumimoji="1" lang="ko-Kore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B3A36-0B4B-69D5-7DF8-FEC1DD0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53" y="3937738"/>
            <a:ext cx="5173693" cy="29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B37B1867-24B4-3548-6E83-6AF03AC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3200" b="1" dirty="0"/>
              <a:t>Meta Sense : </a:t>
            </a:r>
            <a:br>
              <a:rPr kumimoji="1" lang="en-US" altLang="ko-Kore-KR" sz="3200" b="1" dirty="0"/>
            </a:br>
            <a:r>
              <a:rPr kumimoji="1" lang="en-US" altLang="ko-Kore-KR" sz="3200" b="1" dirty="0"/>
              <a:t>Few-Shot Adaptation to Untrained Conditions in Deep Mobile Sensing</a:t>
            </a:r>
            <a:endParaRPr kumimoji="1" lang="ko-Kore-KR" altLang="en-US" sz="3200" b="1" dirty="0"/>
          </a:p>
        </p:txBody>
      </p:sp>
      <p:sp>
        <p:nvSpPr>
          <p:cNvPr id="4" name="Google Shape;160;gcefb583af9_0_67">
            <a:extLst>
              <a:ext uri="{FF2B5EF4-FFF2-40B4-BE49-F238E27FC236}">
                <a16:creationId xmlns:a16="http://schemas.microsoft.com/office/drawing/2014/main" id="{3C02DA51-6645-1CDE-14DA-1CA93AB4B258}"/>
              </a:ext>
            </a:extLst>
          </p:cNvPr>
          <p:cNvSpPr txBox="1"/>
          <p:nvPr/>
        </p:nvSpPr>
        <p:spPr>
          <a:xfrm>
            <a:off x="838200" y="1957930"/>
            <a:ext cx="102056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7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endParaRPr sz="1300" dirty="0"/>
          </a:p>
          <a:p>
            <a:pPr marL="28575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MetaSense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against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approaches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61;gcefb583af9_0_67">
            <a:extLst>
              <a:ext uri="{FF2B5EF4-FFF2-40B4-BE49-F238E27FC236}">
                <a16:creationId xmlns:a16="http://schemas.microsoft.com/office/drawing/2014/main" id="{288329B9-B94D-915F-7D91-D49513BDB8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507" y="3098519"/>
            <a:ext cx="9178986" cy="2064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09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B37B1867-24B4-3548-6E83-6AF03AC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3200" b="1" dirty="0"/>
              <a:t>Meta Sense : </a:t>
            </a:r>
            <a:br>
              <a:rPr kumimoji="1" lang="en-US" altLang="ko-Kore-KR" sz="3200" b="1" dirty="0"/>
            </a:br>
            <a:r>
              <a:rPr kumimoji="1" lang="en-US" altLang="ko-Kore-KR" sz="3200" b="1" dirty="0"/>
              <a:t>Few-Shot Adaptation to Untrained Conditions in Deep Mobile Sensing</a:t>
            </a:r>
            <a:endParaRPr kumimoji="1" lang="ko-Kore-KR" altLang="en-US" sz="3200" b="1" dirty="0"/>
          </a:p>
        </p:txBody>
      </p:sp>
      <p:sp>
        <p:nvSpPr>
          <p:cNvPr id="4" name="Google Shape;160;gcefb583af9_0_67">
            <a:extLst>
              <a:ext uri="{FF2B5EF4-FFF2-40B4-BE49-F238E27FC236}">
                <a16:creationId xmlns:a16="http://schemas.microsoft.com/office/drawing/2014/main" id="{3C02DA51-6645-1CDE-14DA-1CA93AB4B258}"/>
              </a:ext>
            </a:extLst>
          </p:cNvPr>
          <p:cNvSpPr txBox="1"/>
          <p:nvPr/>
        </p:nvSpPr>
        <p:spPr>
          <a:xfrm>
            <a:off x="838200" y="1957930"/>
            <a:ext cx="102056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7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endParaRPr sz="1300" dirty="0"/>
          </a:p>
          <a:p>
            <a:pPr marL="28575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effective are </a:t>
            </a:r>
            <a:r>
              <a:rPr lang="en-US" alt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MetaSense’s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three task generation strategies?</a:t>
            </a:r>
          </a:p>
        </p:txBody>
      </p:sp>
      <p:pic>
        <p:nvPicPr>
          <p:cNvPr id="2" name="Google Shape;162;gcefb583af9_0_67">
            <a:extLst>
              <a:ext uri="{FF2B5EF4-FFF2-40B4-BE49-F238E27FC236}">
                <a16:creationId xmlns:a16="http://schemas.microsoft.com/office/drawing/2014/main" id="{23074585-7E5E-57A3-909F-B255509427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8939" y="3176426"/>
            <a:ext cx="9194122" cy="1908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57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FD75-48C5-E9F8-BCE3-AA1E4EF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Meta Learning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F1E18-8DDD-D44D-E7B6-D9471D73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003827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What is the meta learning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ko-KR" altLang="en-US" sz="2000" b="1" dirty="0">
                <a:sym typeface="Wingdings" pitchFamily="2" charset="2"/>
              </a:rPr>
              <a:t>새로운 </a:t>
            </a:r>
            <a:r>
              <a:rPr kumimoji="1" lang="en-US" altLang="ko-KR" sz="2000" b="1" dirty="0">
                <a:sym typeface="Wingdings" pitchFamily="2" charset="2"/>
              </a:rPr>
              <a:t>Task</a:t>
            </a:r>
            <a:r>
              <a:rPr kumimoji="1" lang="ko-KR" altLang="en-US" sz="2000" b="1" dirty="0">
                <a:sym typeface="Wingdings" pitchFamily="2" charset="2"/>
              </a:rPr>
              <a:t>에 적은 데이터로</a:t>
            </a:r>
            <a:r>
              <a:rPr kumimoji="1" lang="en-US" altLang="ko-KR" sz="2000" b="1" dirty="0">
                <a:sym typeface="Wingdings" pitchFamily="2" charset="2"/>
              </a:rPr>
              <a:t>(Few)</a:t>
            </a:r>
            <a:r>
              <a:rPr kumimoji="1" lang="ko-KR" altLang="en-US" sz="2000" b="1" dirty="0">
                <a:sym typeface="Wingdings" pitchFamily="2" charset="2"/>
              </a:rPr>
              <a:t>빠르게 적응할 수 있는</a:t>
            </a:r>
            <a:r>
              <a:rPr kumimoji="1" lang="en-US" altLang="ko-KR" sz="2000" b="1" dirty="0">
                <a:sym typeface="Wingdings" pitchFamily="2" charset="2"/>
              </a:rPr>
              <a:t>(Shot)</a:t>
            </a:r>
            <a:r>
              <a:rPr kumimoji="1" lang="ko-KR" altLang="en-US" sz="2000" b="1" dirty="0">
                <a:sym typeface="Wingdings" pitchFamily="2" charset="2"/>
              </a:rPr>
              <a:t> 학습 방법</a:t>
            </a:r>
          </a:p>
          <a:p>
            <a:r>
              <a:rPr kumimoji="1" lang="en-US" altLang="ko-KR" dirty="0"/>
              <a:t>Learn to Learn?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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학습하는 방법을 학습한다</a:t>
            </a:r>
            <a:r>
              <a:rPr kumimoji="1" lang="en-US" altLang="ko-KR" sz="20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: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Episode Training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FE729EB-BDF6-E6E1-4A09-7A78F578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41" y="2937030"/>
            <a:ext cx="5178181" cy="38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1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B37B1867-24B4-3548-6E83-6AF03AC3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3200" b="1" dirty="0"/>
              <a:t>Meta Sense : </a:t>
            </a:r>
            <a:br>
              <a:rPr kumimoji="1" lang="en-US" altLang="ko-Kore-KR" sz="3200" b="1" dirty="0"/>
            </a:br>
            <a:r>
              <a:rPr kumimoji="1" lang="en-US" altLang="ko-Kore-KR" sz="3200" b="1" dirty="0"/>
              <a:t>Few-Shot Adaptation to Untrained Conditions in Deep Mobile Sensing</a:t>
            </a:r>
            <a:endParaRPr kumimoji="1" lang="ko-Kore-KR" altLang="en-US" sz="3200" b="1" dirty="0"/>
          </a:p>
        </p:txBody>
      </p:sp>
      <p:sp>
        <p:nvSpPr>
          <p:cNvPr id="4" name="Google Shape;160;gcefb583af9_0_67">
            <a:extLst>
              <a:ext uri="{FF2B5EF4-FFF2-40B4-BE49-F238E27FC236}">
                <a16:creationId xmlns:a16="http://schemas.microsoft.com/office/drawing/2014/main" id="{3C02DA51-6645-1CDE-14DA-1CA93AB4B258}"/>
              </a:ext>
            </a:extLst>
          </p:cNvPr>
          <p:cNvSpPr txBox="1"/>
          <p:nvPr/>
        </p:nvSpPr>
        <p:spPr>
          <a:xfrm>
            <a:off x="838200" y="1957930"/>
            <a:ext cx="102056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7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endParaRPr sz="1300" dirty="0"/>
          </a:p>
          <a:p>
            <a:pPr marL="28575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rapidly can </a:t>
            </a:r>
            <a:r>
              <a:rPr lang="en-US" alt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MetaSense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adapt to the target condition?</a:t>
            </a:r>
          </a:p>
        </p:txBody>
      </p:sp>
      <p:pic>
        <p:nvPicPr>
          <p:cNvPr id="3" name="Google Shape;163;gcefb583af9_0_67">
            <a:extLst>
              <a:ext uri="{FF2B5EF4-FFF2-40B4-BE49-F238E27FC236}">
                <a16:creationId xmlns:a16="http://schemas.microsoft.com/office/drawing/2014/main" id="{790BE1F9-690F-4186-B1F7-BABC55B51C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092" y="2994573"/>
            <a:ext cx="9747816" cy="2008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769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Federated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Learning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7EB3C-45C7-89B0-4A6D-64AE0149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What is the Federated Learning?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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데이터의 수집 없이 분산된 환경에서 모델을 학습할 수 있는 분산학습 방식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E4AB8152-19CE-7DB8-91E0-E194B459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40" y="2965926"/>
            <a:ext cx="3174210" cy="3639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347A10-4D08-604E-1FDF-E870F06A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90" y="2811961"/>
            <a:ext cx="4049309" cy="39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7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Federated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Learning + Meta Learning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7EB3C-45C7-89B0-4A6D-64AE0149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Fast Convergence</a:t>
            </a: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Efficient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  <a:sym typeface="Wingdings" pitchFamily="2" charset="2"/>
              </a:rPr>
              <a:t> Communication</a:t>
            </a:r>
            <a:endParaRPr kumimoji="1" lang="en-US" altLang="ko-Kore-KR" dirty="0"/>
          </a:p>
          <a:p>
            <a:r>
              <a:rPr kumimoji="1" lang="en-US" altLang="en-US" dirty="0"/>
              <a:t>Personalization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744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Federated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Learning + Meta Learning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C4141C-AAF8-88C2-C00A-273F7A8C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99" y="2139042"/>
            <a:ext cx="4049309" cy="394788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451D688-FE9F-FB53-AF9D-E55860FE8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14" y="2424338"/>
            <a:ext cx="4960393" cy="33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0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 err="1"/>
              <a:t>FedMeta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7EB3C-45C7-89B0-4A6D-64AE0149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880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Federated Learning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과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Meta Learning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을 조합을 제시한 논문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en-US" altLang="ko-Kore-KR" sz="2000" dirty="0"/>
              <a:t>MAML</a:t>
            </a:r>
            <a:r>
              <a:rPr kumimoji="1" lang="ko-KR" altLang="en-US" sz="2000" dirty="0"/>
              <a:t>과 </a:t>
            </a:r>
            <a:r>
              <a:rPr kumimoji="1" lang="en-US" altLang="ko-KR" sz="2000" dirty="0" err="1"/>
              <a:t>MetaSGD</a:t>
            </a:r>
            <a:r>
              <a:rPr kumimoji="1" lang="ko-KR" altLang="en-US" sz="2000" dirty="0"/>
              <a:t> 방식을 연합학습과 적용</a:t>
            </a:r>
            <a:endParaRPr kumimoji="1" lang="en-US" altLang="ko-KR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ko-KR" altLang="en-US" sz="2000" dirty="0"/>
              <a:t>빠른 수렴을 통해 통신 비용의 효율성 증대가 논문의 핵심 내용</a:t>
            </a:r>
            <a:r>
              <a:rPr kumimoji="1" lang="en-US" altLang="ko-KR" sz="2000" dirty="0"/>
              <a:t>.</a:t>
            </a:r>
            <a:endParaRPr kumimoji="1" lang="en-US" altLang="ko-Kore-KR" sz="2000" dirty="0"/>
          </a:p>
          <a:p>
            <a:pPr marL="0" indent="0">
              <a:buNone/>
            </a:pPr>
            <a:endParaRPr kumimoji="1" lang="ko-Kore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259765-51DF-AECB-DE54-B6C0E82C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89" y="2865358"/>
            <a:ext cx="5537030" cy="3866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BAF810-8727-1E5B-423F-11CDA845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8" y="2967240"/>
            <a:ext cx="5784086" cy="37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775-E90C-59A6-A38B-08AFE878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06" y="1690688"/>
            <a:ext cx="5955310" cy="2868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052AE5-9E31-0422-FED8-4415417B7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67" y="4918031"/>
            <a:ext cx="5709057" cy="1427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B2039-720F-1D43-F319-F7266444A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73536"/>
            <a:ext cx="4026111" cy="22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7DB05-C1C4-06D0-2066-C845B2A3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671" y="1602364"/>
            <a:ext cx="5955310" cy="28680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A2944-9F7A-48DA-73C4-C8669136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632" y="4829707"/>
            <a:ext cx="5709057" cy="1427264"/>
          </a:xfrm>
          <a:prstGeom prst="rect">
            <a:avLst/>
          </a:prstGeom>
        </p:spPr>
      </p:pic>
      <p:pic>
        <p:nvPicPr>
          <p:cNvPr id="5" name="Picture 6" descr="AI &amp; ML Acceleration | EBV Elektronik">
            <a:extLst>
              <a:ext uri="{FF2B5EF4-FFF2-40B4-BE49-F238E27FC236}">
                <a16:creationId xmlns:a16="http://schemas.microsoft.com/office/drawing/2014/main" id="{95F22BF5-75CD-3BA9-52FD-5660F051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9" y="2380282"/>
            <a:ext cx="3846284" cy="33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C13340F-6DD0-9B01-49D7-C56FD072D2BE}"/>
              </a:ext>
            </a:extLst>
          </p:cNvPr>
          <p:cNvSpPr/>
          <p:nvPr/>
        </p:nvSpPr>
        <p:spPr>
          <a:xfrm rot="10800000">
            <a:off x="4870910" y="3483647"/>
            <a:ext cx="784761" cy="9230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877E7AE-DD59-5E92-9673-FDD70658D1A5}"/>
              </a:ext>
            </a:extLst>
          </p:cNvPr>
          <p:cNvSpPr/>
          <p:nvPr/>
        </p:nvSpPr>
        <p:spPr>
          <a:xfrm>
            <a:off x="5923332" y="2181058"/>
            <a:ext cx="1889185" cy="1889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BF3DFF-C16E-4F77-BC4B-4F3A835F2F0F}"/>
              </a:ext>
            </a:extLst>
          </p:cNvPr>
          <p:cNvSpPr/>
          <p:nvPr/>
        </p:nvSpPr>
        <p:spPr>
          <a:xfrm>
            <a:off x="5825566" y="4502042"/>
            <a:ext cx="5955310" cy="1889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8" descr="Gdpr, personal data, privacy, protection icon - Download on Iconfinder">
            <a:extLst>
              <a:ext uri="{FF2B5EF4-FFF2-40B4-BE49-F238E27FC236}">
                <a16:creationId xmlns:a16="http://schemas.microsoft.com/office/drawing/2014/main" id="{550AEF2B-8052-EB38-322B-A6D76BA1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93" y="4231891"/>
            <a:ext cx="1675779" cy="16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2F8DB-D720-A83F-419F-CFA0001E2076}"/>
              </a:ext>
            </a:extLst>
          </p:cNvPr>
          <p:cNvSpPr txBox="1"/>
          <p:nvPr/>
        </p:nvSpPr>
        <p:spPr>
          <a:xfrm>
            <a:off x="1049408" y="5907670"/>
            <a:ext cx="314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Data Privacy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985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83835D-498F-FE0F-8820-EB726E4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7" y="1766722"/>
            <a:ext cx="5088281" cy="4395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04F345-34CF-7A36-B669-5F1E9151D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" b="23003"/>
          <a:stretch/>
        </p:blipFill>
        <p:spPr>
          <a:xfrm>
            <a:off x="5391600" y="2738412"/>
            <a:ext cx="6680159" cy="28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567D5D-06F1-4C17-4B21-90FA9465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7"/>
          <a:stretch/>
        </p:blipFill>
        <p:spPr>
          <a:xfrm>
            <a:off x="652280" y="2113710"/>
            <a:ext cx="5147483" cy="302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70EC45-0D7A-BB71-37A2-BE6B4F9BB33C}"/>
              </a:ext>
            </a:extLst>
          </p:cNvPr>
          <p:cNvSpPr txBox="1"/>
          <p:nvPr/>
        </p:nvSpPr>
        <p:spPr>
          <a:xfrm>
            <a:off x="587339" y="5141904"/>
            <a:ext cx="5303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effectLst/>
              </a:rPr>
              <a:t>Federated Learning and Centralized Learning 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BA1E1B2-77B3-93EB-3B3E-CA4B89C3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77" y="1984681"/>
            <a:ext cx="5316071" cy="374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BD30F-D6CD-40C3-DF29-758A8386DD60}"/>
              </a:ext>
            </a:extLst>
          </p:cNvPr>
          <p:cNvSpPr txBox="1"/>
          <p:nvPr/>
        </p:nvSpPr>
        <p:spPr>
          <a:xfrm>
            <a:off x="6333376" y="5672404"/>
            <a:ext cx="5316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400" dirty="0">
                <a:effectLst/>
              </a:rPr>
              <a:t>Comparison table of Pearson correlation </a:t>
            </a:r>
          </a:p>
          <a:p>
            <a:pPr algn="ctr"/>
            <a:r>
              <a:rPr lang="en" altLang="ko-Kore-KR" sz="1400" dirty="0">
                <a:effectLst/>
              </a:rPr>
              <a:t>coefficients by local model update(epoch)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26287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27" name="Picture 2" descr="논문 리뷰] Model-Agnostic Meta-Learning for Fast Adaptation of Deep Networks -  1편">
            <a:extLst>
              <a:ext uri="{FF2B5EF4-FFF2-40B4-BE49-F238E27FC236}">
                <a16:creationId xmlns:a16="http://schemas.microsoft.com/office/drawing/2014/main" id="{FDEFC556-7A86-B38F-7A2A-8FF92B7C8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96" y="2429762"/>
            <a:ext cx="4515504" cy="254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5AB7DD-2CE5-5E81-8504-AE5B28C73474}"/>
              </a:ext>
            </a:extLst>
          </p:cNvPr>
          <p:cNvSpPr txBox="1"/>
          <p:nvPr/>
        </p:nvSpPr>
        <p:spPr>
          <a:xfrm>
            <a:off x="6838296" y="5150987"/>
            <a:ext cx="483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effectLst/>
              </a:rPr>
              <a:t>Model-agnostic meta learning (MAML)</a:t>
            </a:r>
            <a:endParaRPr lang="en" altLang="ko-Kore-KR" sz="1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340823-A21B-9B0A-6F3F-12EFBD8579D3}"/>
              </a:ext>
            </a:extLst>
          </p:cNvPr>
          <p:cNvGrpSpPr/>
          <p:nvPr/>
        </p:nvGrpSpPr>
        <p:grpSpPr>
          <a:xfrm>
            <a:off x="702218" y="1445758"/>
            <a:ext cx="5745144" cy="4962565"/>
            <a:chOff x="571766" y="1140903"/>
            <a:chExt cx="5745144" cy="496256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95CCF32-6DFF-C343-D6B4-5D5A656B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766" y="1140903"/>
              <a:ext cx="5745144" cy="496256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C577C36-117E-69AC-3371-B6CEF9AB4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551"/>
            <a:stretch/>
          </p:blipFill>
          <p:spPr>
            <a:xfrm>
              <a:off x="865767" y="3609213"/>
              <a:ext cx="954407" cy="76443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13A477-A823-049C-CB0A-2A29AB415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551"/>
            <a:stretch/>
          </p:blipFill>
          <p:spPr>
            <a:xfrm>
              <a:off x="1054954" y="3597985"/>
              <a:ext cx="954407" cy="76443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6ADE34E-FDB4-FD0A-F88F-925BCC0B8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551"/>
            <a:stretch/>
          </p:blipFill>
          <p:spPr>
            <a:xfrm>
              <a:off x="1222812" y="3596307"/>
              <a:ext cx="954407" cy="76443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A975A15-02A7-C7CF-578C-0DAFF3FE9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551"/>
            <a:stretch/>
          </p:blipFill>
          <p:spPr>
            <a:xfrm>
              <a:off x="1397308" y="3593552"/>
              <a:ext cx="954407" cy="76443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517486C-5AE6-EDDB-2512-6C2F63BEF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3" r="49754"/>
            <a:stretch/>
          </p:blipFill>
          <p:spPr>
            <a:xfrm>
              <a:off x="865767" y="5233740"/>
              <a:ext cx="954407" cy="77188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EE81057-F128-C83A-CEAA-DEBE6CC2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3" r="49754"/>
            <a:stretch/>
          </p:blipFill>
          <p:spPr>
            <a:xfrm>
              <a:off x="1040637" y="5233740"/>
              <a:ext cx="954407" cy="77188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00ECA70-AF92-F642-C54C-88677503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3" r="49754"/>
            <a:stretch/>
          </p:blipFill>
          <p:spPr>
            <a:xfrm>
              <a:off x="1209460" y="5229307"/>
              <a:ext cx="954407" cy="7718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9187C60-2D0C-7485-6E52-9A4583516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3" r="49754"/>
            <a:stretch/>
          </p:blipFill>
          <p:spPr>
            <a:xfrm>
              <a:off x="1342970" y="5238173"/>
              <a:ext cx="954407" cy="77188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E43344-6783-5EC3-4B50-0772AB38A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15" r="-284"/>
            <a:stretch/>
          </p:blipFill>
          <p:spPr>
            <a:xfrm>
              <a:off x="2507560" y="5238173"/>
              <a:ext cx="941686" cy="77188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229DC02-BC34-271D-AC3C-B0679B828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73" r="24911"/>
            <a:stretch/>
          </p:blipFill>
          <p:spPr>
            <a:xfrm>
              <a:off x="2559472" y="3584016"/>
              <a:ext cx="954407" cy="80008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B117A4F-732C-4923-CCB1-937E7F22C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73" r="24911"/>
            <a:stretch/>
          </p:blipFill>
          <p:spPr>
            <a:xfrm>
              <a:off x="2744789" y="3584016"/>
              <a:ext cx="954407" cy="80008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B0B455D-D7BF-6DB5-F1A2-474D7419B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73" r="24911"/>
            <a:stretch/>
          </p:blipFill>
          <p:spPr>
            <a:xfrm>
              <a:off x="2921555" y="3573555"/>
              <a:ext cx="954407" cy="800089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1918EB4-8936-D864-051E-5D47E0F3C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73" r="24911"/>
            <a:stretch/>
          </p:blipFill>
          <p:spPr>
            <a:xfrm>
              <a:off x="3096051" y="3580155"/>
              <a:ext cx="954407" cy="80008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74AA017-939F-90D6-C720-093BB47AF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15" r="-284"/>
            <a:stretch/>
          </p:blipFill>
          <p:spPr>
            <a:xfrm>
              <a:off x="2717743" y="5238173"/>
              <a:ext cx="941686" cy="77188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138DD4F-9A15-ADD6-28FD-3CB38ABA0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15" r="-284"/>
            <a:stretch/>
          </p:blipFill>
          <p:spPr>
            <a:xfrm>
              <a:off x="2927915" y="5238173"/>
              <a:ext cx="941686" cy="77188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2DE82CF-8ADF-4B03-B276-FA6C0FBAB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15" r="-284"/>
            <a:stretch/>
          </p:blipFill>
          <p:spPr>
            <a:xfrm>
              <a:off x="3138087" y="5234312"/>
              <a:ext cx="941686" cy="771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54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FD75-48C5-E9F8-BCE3-AA1E4EF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Episode training</a:t>
            </a:r>
            <a:endParaRPr kumimoji="1" lang="ko-Kore-KR" altLang="en-US" b="1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237C37-BE8A-7E4B-601D-8D8276B6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92" y="1595650"/>
            <a:ext cx="7196718" cy="5051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B02AC-0B6B-BB87-3DDA-BAFB3C0F72DB}"/>
              </a:ext>
            </a:extLst>
          </p:cNvPr>
          <p:cNvSpPr txBox="1"/>
          <p:nvPr/>
        </p:nvSpPr>
        <p:spPr>
          <a:xfrm>
            <a:off x="9399710" y="6338986"/>
            <a:ext cx="2792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ore-KR" altLang="en-US" sz="1400" dirty="0"/>
              <a:t>https://huidea.tistory.com/</a:t>
            </a:r>
          </a:p>
        </p:txBody>
      </p:sp>
    </p:spTree>
    <p:extLst>
      <p:ext uri="{BB962C8B-B14F-4D97-AF65-F5344CB8AC3E}">
        <p14:creationId xmlns:p14="http://schemas.microsoft.com/office/powerpoint/2010/main" val="314336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61A91-2321-6366-5345-1376E650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b="1" dirty="0">
                <a:latin typeface="+mn-ea"/>
                <a:ea typeface="+mn-ea"/>
              </a:rPr>
              <a:t>원격 </a:t>
            </a:r>
            <a:r>
              <a:rPr kumimoji="1" lang="en-US" altLang="ko-KR" sz="2400" b="1" dirty="0">
                <a:latin typeface="+mn-ea"/>
                <a:ea typeface="+mn-ea"/>
              </a:rPr>
              <a:t>PPG</a:t>
            </a:r>
            <a:r>
              <a:rPr kumimoji="1" lang="ko-KR" altLang="en-US" sz="2400" b="1" dirty="0">
                <a:latin typeface="+mn-ea"/>
                <a:ea typeface="+mn-ea"/>
              </a:rPr>
              <a:t>에 대한 메타러닝 기반 개인화 연합학습 적용 및 성능 평가 리뷰</a:t>
            </a:r>
            <a:endParaRPr kumimoji="1" lang="ko-Kore-KR" altLang="en-US" sz="2400" b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1B8D35-4C77-CB17-538C-DD96E7C12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6" y="1454300"/>
            <a:ext cx="5540701" cy="48497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2D533F-9770-0ABF-0EEA-EF2F61F4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3" y="2044933"/>
            <a:ext cx="5158543" cy="3256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39BB7-6885-FD8F-2A54-C0E41C4163EF}"/>
              </a:ext>
            </a:extLst>
          </p:cNvPr>
          <p:cNvSpPr txBox="1"/>
          <p:nvPr/>
        </p:nvSpPr>
        <p:spPr>
          <a:xfrm>
            <a:off x="6577756" y="5368500"/>
            <a:ext cx="479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dirty="0">
                <a:effectLst/>
              </a:rPr>
              <a:t>Comparison </a:t>
            </a:r>
            <a:r>
              <a:rPr lang="en" altLang="ko-Kore-KR" dirty="0" err="1">
                <a:effectLst/>
              </a:rPr>
              <a:t>FedMeta</a:t>
            </a:r>
            <a:r>
              <a:rPr lang="en" altLang="ko-Kore-KR" dirty="0">
                <a:effectLst/>
              </a:rPr>
              <a:t> vs Federated learning </a:t>
            </a:r>
            <a:endParaRPr lang="en" altLang="ko-Kore-KR" sz="1100" dirty="0"/>
          </a:p>
        </p:txBody>
      </p:sp>
    </p:spTree>
    <p:extLst>
      <p:ext uri="{BB962C8B-B14F-4D97-AF65-F5344CB8AC3E}">
        <p14:creationId xmlns:p14="http://schemas.microsoft.com/office/powerpoint/2010/main" val="173555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01A0631-18C0-596B-FCDB-B085DA72CE14}"/>
              </a:ext>
            </a:extLst>
          </p:cNvPr>
          <p:cNvSpPr txBox="1">
            <a:spLocks/>
          </p:cNvSpPr>
          <p:nvPr/>
        </p:nvSpPr>
        <p:spPr>
          <a:xfrm>
            <a:off x="353653" y="3136657"/>
            <a:ext cx="11490568" cy="6636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75" tIns="45675" rIns="91375" bIns="45675" rtlCol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 latinLnBrk="1">
              <a:buNone/>
            </a:pPr>
            <a:r>
              <a:rPr lang="ko-KR" altLang="en-US" sz="3200" dirty="0">
                <a:latin typeface="+mn-ea"/>
                <a:sym typeface="Arial"/>
              </a:rPr>
              <a:t>감사합니다</a:t>
            </a:r>
            <a:r>
              <a:rPr lang="en-US" altLang="ko-KR" sz="3200" dirty="0">
                <a:latin typeface="+mn-ea"/>
                <a:sym typeface="Arial"/>
              </a:rPr>
              <a:t>.</a:t>
            </a:r>
            <a:endParaRPr lang="ko-KR" altLang="en-US" sz="3200" dirty="0">
              <a:latin typeface="+mn-ea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22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FD75-48C5-E9F8-BCE3-AA1E4EF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Episode training</a:t>
            </a:r>
            <a:endParaRPr kumimoji="1" lang="ko-Kore-KR" altLang="en-US" b="1" dirty="0"/>
          </a:p>
        </p:txBody>
      </p:sp>
      <p:pic>
        <p:nvPicPr>
          <p:cNvPr id="4" name="그림 3" descr="과일, 텍스트, 스크린샷, 콜라주이(가) 표시된 사진&#10;&#10;자동 생성된 설명">
            <a:extLst>
              <a:ext uri="{FF2B5EF4-FFF2-40B4-BE49-F238E27FC236}">
                <a16:creationId xmlns:a16="http://schemas.microsoft.com/office/drawing/2014/main" id="{9E44A45D-14B9-AB7A-DEB5-9D03008D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7" y="1855175"/>
            <a:ext cx="6494422" cy="4255477"/>
          </a:xfrm>
          <a:prstGeom prst="rect">
            <a:avLst/>
          </a:prstGeom>
        </p:spPr>
      </p:pic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731DF9-A60F-2FD5-06A8-193A17AE8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130" y="1371599"/>
            <a:ext cx="4840632" cy="5254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C8D5D-5F12-60DE-0290-F7923BD94301}"/>
              </a:ext>
            </a:extLst>
          </p:cNvPr>
          <p:cNvSpPr txBox="1"/>
          <p:nvPr/>
        </p:nvSpPr>
        <p:spPr>
          <a:xfrm>
            <a:off x="276226" y="6338986"/>
            <a:ext cx="2792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ore-KR" altLang="en-US" sz="1400" dirty="0"/>
              <a:t>https://huidea.tistory.com/</a:t>
            </a:r>
          </a:p>
        </p:txBody>
      </p:sp>
    </p:spTree>
    <p:extLst>
      <p:ext uri="{BB962C8B-B14F-4D97-AF65-F5344CB8AC3E}">
        <p14:creationId xmlns:p14="http://schemas.microsoft.com/office/powerpoint/2010/main" val="336200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FD75-48C5-E9F8-BCE3-AA1E4EF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Meta Learning</a:t>
            </a:r>
            <a:endParaRPr kumimoji="1" lang="ko-Kore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A26A7-FB74-2263-1DB4-C0E5589C079E}"/>
                  </a:ext>
                </a:extLst>
              </p:cNvPr>
              <p:cNvSpPr txBox="1"/>
              <p:nvPr/>
            </p:nvSpPr>
            <p:spPr>
              <a:xfrm>
                <a:off x="1033099" y="2681653"/>
                <a:ext cx="1049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𝑇𝑎𝑠𝑘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1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5A26A7-FB74-2263-1DB4-C0E5589C0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9" y="2681653"/>
                <a:ext cx="1049710" cy="276999"/>
              </a:xfrm>
              <a:prstGeom prst="rect">
                <a:avLst/>
              </a:prstGeom>
              <a:blipFill>
                <a:blip r:embed="rId2"/>
                <a:stretch>
                  <a:fillRect l="-4762" t="-9091" r="-1190" b="-409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CDFA6-4A95-8D9F-450B-A52E1DA8B7E0}"/>
                  </a:ext>
                </a:extLst>
              </p:cNvPr>
              <p:cNvSpPr txBox="1"/>
              <p:nvPr/>
            </p:nvSpPr>
            <p:spPr>
              <a:xfrm>
                <a:off x="1033099" y="3202597"/>
                <a:ext cx="1055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𝑇𝑎𝑠𝑘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2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CDFA6-4A95-8D9F-450B-A52E1DA8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9" y="3202597"/>
                <a:ext cx="1055032" cy="276999"/>
              </a:xfrm>
              <a:prstGeom prst="rect">
                <a:avLst/>
              </a:prstGeom>
              <a:blipFill>
                <a:blip r:embed="rId3"/>
                <a:stretch>
                  <a:fillRect l="-5952" t="-8696" r="-1190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35F31-675F-A6D6-9276-DAB14460A8E0}"/>
                  </a:ext>
                </a:extLst>
              </p:cNvPr>
              <p:cNvSpPr txBox="1"/>
              <p:nvPr/>
            </p:nvSpPr>
            <p:spPr>
              <a:xfrm>
                <a:off x="1033099" y="3723541"/>
                <a:ext cx="1055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𝑇𝑎𝑠𝑘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3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35F31-675F-A6D6-9276-DAB14460A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9" y="3723541"/>
                <a:ext cx="1055032" cy="276999"/>
              </a:xfrm>
              <a:prstGeom prst="rect">
                <a:avLst/>
              </a:prstGeom>
              <a:blipFill>
                <a:blip r:embed="rId4"/>
                <a:stretch>
                  <a:fillRect l="-5952" t="-9091" r="-1190" b="-409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954DA6-3134-7A47-B22C-A9D930BF4D14}"/>
                  </a:ext>
                </a:extLst>
              </p:cNvPr>
              <p:cNvSpPr txBox="1"/>
              <p:nvPr/>
            </p:nvSpPr>
            <p:spPr>
              <a:xfrm>
                <a:off x="1033099" y="4244485"/>
                <a:ext cx="1045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𝑇𝑎𝑠𝑘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4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954DA6-3134-7A47-B22C-A9D930BF4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9" y="4244485"/>
                <a:ext cx="1045992" cy="276999"/>
              </a:xfrm>
              <a:prstGeom prst="rect">
                <a:avLst/>
              </a:prstGeom>
              <a:blipFill>
                <a:blip r:embed="rId5"/>
                <a:stretch>
                  <a:fillRect l="-6024" t="-8696" r="-1205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CEED1-C026-1BEB-7799-8BE1AB6ED7DF}"/>
                  </a:ext>
                </a:extLst>
              </p:cNvPr>
              <p:cNvSpPr txBox="1"/>
              <p:nvPr/>
            </p:nvSpPr>
            <p:spPr>
              <a:xfrm>
                <a:off x="1033099" y="5319346"/>
                <a:ext cx="975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𝑇𝑎𝑠𝑘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CEED1-C026-1BEB-7799-8BE1AB6ED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99" y="5319346"/>
                <a:ext cx="975139" cy="276999"/>
              </a:xfrm>
              <a:prstGeom prst="rect">
                <a:avLst/>
              </a:prstGeom>
              <a:blipFill>
                <a:blip r:embed="rId6"/>
                <a:stretch>
                  <a:fillRect l="-6494" t="-9091" r="-2597" b="-4090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DD9EC2-AE22-4898-D43E-E961CB159192}"/>
                  </a:ext>
                </a:extLst>
              </p:cNvPr>
              <p:cNvSpPr txBox="1"/>
              <p:nvPr/>
            </p:nvSpPr>
            <p:spPr>
              <a:xfrm>
                <a:off x="1458151" y="4626929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DD9EC2-AE22-4898-D43E-E961CB159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51" y="4626929"/>
                <a:ext cx="125034" cy="276999"/>
              </a:xfrm>
              <a:prstGeom prst="rect">
                <a:avLst/>
              </a:prstGeom>
              <a:blipFill>
                <a:blip r:embed="rId7"/>
                <a:stretch>
                  <a:fillRect l="-27273" r="-36364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0E7AF8-AC42-05B5-BBBD-747F2C0D22AE}"/>
                  </a:ext>
                </a:extLst>
              </p:cNvPr>
              <p:cNvSpPr txBox="1"/>
              <p:nvPr/>
            </p:nvSpPr>
            <p:spPr>
              <a:xfrm>
                <a:off x="1458151" y="4973137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0E7AF8-AC42-05B5-BBBD-747F2C0D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51" y="4973137"/>
                <a:ext cx="125034" cy="276999"/>
              </a:xfrm>
              <a:prstGeom prst="rect">
                <a:avLst/>
              </a:prstGeom>
              <a:blipFill>
                <a:blip r:embed="rId8"/>
                <a:stretch>
                  <a:fillRect l="-27273" r="-36364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8D533F9A-8B68-FC7C-7D30-F91ADAAA5C6D}"/>
              </a:ext>
            </a:extLst>
          </p:cNvPr>
          <p:cNvSpPr/>
          <p:nvPr/>
        </p:nvSpPr>
        <p:spPr>
          <a:xfrm>
            <a:off x="553514" y="2143123"/>
            <a:ext cx="1934308" cy="420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D40FA-38D0-CAD5-3EFF-85C996EDDC00}"/>
                  </a:ext>
                </a:extLst>
              </p:cNvPr>
              <p:cNvSpPr txBox="1"/>
              <p:nvPr/>
            </p:nvSpPr>
            <p:spPr>
              <a:xfrm>
                <a:off x="1098404" y="1831519"/>
                <a:ext cx="844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D40FA-38D0-CAD5-3EFF-85C996ED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04" y="1831519"/>
                <a:ext cx="844527" cy="276999"/>
              </a:xfrm>
              <a:prstGeom prst="rect">
                <a:avLst/>
              </a:prstGeom>
              <a:blipFill>
                <a:blip r:embed="rId9"/>
                <a:stretch>
                  <a:fillRect l="-5882" t="-4348" r="-8824" b="-304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4E3BE-EA4C-1AC8-F071-9707494F868C}"/>
                  </a:ext>
                </a:extLst>
              </p:cNvPr>
              <p:cNvSpPr txBox="1"/>
              <p:nvPr/>
            </p:nvSpPr>
            <p:spPr>
              <a:xfrm>
                <a:off x="4118629" y="2612404"/>
                <a:ext cx="60974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 </m:t>
                    </m:r>
                    <m:sSub>
                      <m:sSubPr>
                        <m:ctrlP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ore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ko-Kore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ore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ko-Kore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ko-Kore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kumimoji="1" lang="en-US" altLang="ko-Kore-K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⋯⋯ </m:t>
                    </m:r>
                    <m:sSub>
                      <m:sSubPr>
                        <m:ctrlP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ko-Kore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ore-KR" sz="2800" dirty="0"/>
                  <a:t>	X</a:t>
                </a:r>
                <a:endParaRPr lang="ko-Kore-KR" alt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64E3BE-EA4C-1AC8-F071-9707494F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629" y="2612404"/>
                <a:ext cx="6097464" cy="523220"/>
              </a:xfrm>
              <a:prstGeom prst="rect">
                <a:avLst/>
              </a:prstGeom>
              <a:blipFill>
                <a:blip r:embed="rId10"/>
                <a:stretch>
                  <a:fillRect l="-1247" t="-11905" b="-309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4CC68E-FE0D-7CCB-3A24-FA46E3C3ECE8}"/>
                  </a:ext>
                </a:extLst>
              </p:cNvPr>
              <p:cNvSpPr txBox="1"/>
              <p:nvPr/>
            </p:nvSpPr>
            <p:spPr>
              <a:xfrm>
                <a:off x="2830718" y="2007959"/>
                <a:ext cx="9192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b="1" u="sng" dirty="0"/>
                  <a:t>각</a:t>
                </a:r>
                <a:r>
                  <a:rPr kumimoji="1" lang="ko-KR" altLang="en-US" b="1" u="sng" dirty="0"/>
                  <a:t> </a:t>
                </a:r>
                <a:r>
                  <a:rPr kumimoji="1" lang="en-US" altLang="ko-KR" b="1" u="sng" dirty="0"/>
                  <a:t>Task</a:t>
                </a:r>
                <a:r>
                  <a:rPr kumimoji="1" lang="ko-KR" altLang="en-US" b="1" u="sng" dirty="0"/>
                  <a:t>마다 최적의 </a:t>
                </a:r>
                <a:r>
                  <a:rPr kumimoji="1" lang="en-US" altLang="ko-KR" b="1" u="sng" dirty="0"/>
                  <a:t>Parameter(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ore-KR" b="1" u="sng" dirty="0"/>
                  <a:t>)</a:t>
                </a:r>
                <a:r>
                  <a:rPr kumimoji="1" lang="ko-KR" altLang="en-US" b="1" u="sng" dirty="0"/>
                  <a:t>가 다르기 때문에 </a:t>
                </a:r>
                <a:r>
                  <a:rPr kumimoji="1" lang="en-US" altLang="ko-KR" b="1" u="sng" dirty="0"/>
                  <a:t>Task</a:t>
                </a:r>
                <a:r>
                  <a:rPr kumimoji="1" lang="ko-KR" altLang="en-US" b="1" u="sng" dirty="0"/>
                  <a:t> </a:t>
                </a:r>
                <a:r>
                  <a:rPr kumimoji="1" lang="en-US" altLang="ko-KR" b="1" u="sng" dirty="0"/>
                  <a:t>Parameter(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kumimoji="1" lang="en-US" altLang="ko-Kore-KR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ore-KR" b="1" u="sng" dirty="0"/>
                  <a:t>)</a:t>
                </a:r>
                <a:r>
                  <a:rPr kumimoji="1" lang="ko-KR" altLang="en-US" b="1" u="sng" dirty="0"/>
                  <a:t>의 경우 의미가 없음</a:t>
                </a:r>
                <a:endParaRPr kumimoji="1" lang="ko-Kore-KR" altLang="en-US" b="1" u="sng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4CC68E-FE0D-7CCB-3A24-FA46E3C3E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718" y="2007959"/>
                <a:ext cx="9192403" cy="369332"/>
              </a:xfrm>
              <a:prstGeom prst="rect">
                <a:avLst/>
              </a:prstGeom>
              <a:blipFill>
                <a:blip r:embed="rId11"/>
                <a:stretch>
                  <a:fillRect l="-552" t="-6452" b="-225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425867-A9D7-A1DB-A9AE-268F93E74D5E}"/>
                  </a:ext>
                </a:extLst>
              </p:cNvPr>
              <p:cNvSpPr txBox="1"/>
              <p:nvPr/>
            </p:nvSpPr>
            <p:spPr>
              <a:xfrm>
                <a:off x="2830717" y="3473002"/>
                <a:ext cx="9192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b="1" u="sng" dirty="0"/>
                  <a:t>데이터의</a:t>
                </a:r>
                <a:r>
                  <a:rPr kumimoji="1" lang="ko-KR" altLang="en-US" b="1" u="sng" dirty="0"/>
                  <a:t> 특성과 </a:t>
                </a:r>
                <a:r>
                  <a:rPr kumimoji="1" lang="en-US" altLang="ko-KR" b="1" u="sng" dirty="0"/>
                  <a:t>Task Parameter </a:t>
                </a:r>
                <a:r>
                  <a:rPr kumimoji="1" lang="ko-KR" altLang="en-US" b="1" u="sng" dirty="0"/>
                  <a:t>사이의 정보</a:t>
                </a:r>
                <a:r>
                  <a:rPr kumimoji="1" lang="en-US" altLang="ko-KR" b="1" u="sng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b="1" u="sng" dirty="0"/>
                  <a:t>)</a:t>
                </a:r>
                <a:r>
                  <a:rPr kumimoji="1" lang="ko-KR" altLang="en-US" b="1" u="sng" dirty="0"/>
                  <a:t> 학습하는 것을 목표로 한다</a:t>
                </a:r>
                <a:r>
                  <a:rPr kumimoji="1" lang="en-US" altLang="ko-KR" b="1" u="sng" dirty="0"/>
                  <a:t>.</a:t>
                </a:r>
                <a:endParaRPr kumimoji="1" lang="ko-Kore-KR" altLang="en-US" b="1" u="sng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425867-A9D7-A1DB-A9AE-268F93E74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717" y="3473002"/>
                <a:ext cx="9192403" cy="369332"/>
              </a:xfrm>
              <a:prstGeom prst="rect">
                <a:avLst/>
              </a:prstGeom>
              <a:blipFill>
                <a:blip r:embed="rId1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90A9311-299A-2381-1A9B-874B421E08D0}"/>
              </a:ext>
            </a:extLst>
          </p:cNvPr>
          <p:cNvSpPr txBox="1"/>
          <p:nvPr/>
        </p:nvSpPr>
        <p:spPr>
          <a:xfrm>
            <a:off x="2999597" y="3893958"/>
            <a:ext cx="9192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u="sng" dirty="0"/>
              <a:t>Metric-Based Meta Learning, Model-Based Meta Learning, Optimization-Based Meta Learning</a:t>
            </a:r>
          </a:p>
        </p:txBody>
      </p:sp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EE5AD1F-944A-DA12-F35F-55DED419E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7561" y="4411145"/>
            <a:ext cx="8440925" cy="18164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6E994D-5F3A-9146-0BC6-F97668DE2D59}"/>
              </a:ext>
            </a:extLst>
          </p:cNvPr>
          <p:cNvSpPr txBox="1"/>
          <p:nvPr/>
        </p:nvSpPr>
        <p:spPr>
          <a:xfrm>
            <a:off x="9399710" y="6375401"/>
            <a:ext cx="2792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ore-KR" altLang="en-US" sz="1400" dirty="0"/>
              <a:t>https://huidea.tistory.com/</a:t>
            </a:r>
          </a:p>
        </p:txBody>
      </p:sp>
    </p:spTree>
    <p:extLst>
      <p:ext uri="{BB962C8B-B14F-4D97-AF65-F5344CB8AC3E}">
        <p14:creationId xmlns:p14="http://schemas.microsoft.com/office/powerpoint/2010/main" val="297968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5FD75-48C5-E9F8-BCE3-AA1E4EF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Meta Learning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F1E18-8DDD-D44D-E7B6-D9471D73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634746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Metric-Based Meta Learning</a:t>
            </a:r>
          </a:p>
          <a:p>
            <a:r>
              <a:rPr kumimoji="1" lang="en-US" altLang="ko-KR" dirty="0"/>
              <a:t>Model-Based Meta Learning</a:t>
            </a:r>
          </a:p>
          <a:p>
            <a:r>
              <a:rPr kumimoji="1" lang="en-US" altLang="ko-KR" dirty="0"/>
              <a:t>Optimization-Based Meta Learning</a:t>
            </a:r>
          </a:p>
          <a:p>
            <a:pPr marL="0" indent="0">
              <a:buNone/>
            </a:pPr>
            <a:r>
              <a:rPr kumimoji="1" lang="en-US" altLang="ko-KR" dirty="0"/>
              <a:t>+ Data Augmentation Meta learning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D613E30-8102-5B0B-04E6-46311CC8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75" y="3960309"/>
            <a:ext cx="10102049" cy="25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4F1F8-B970-1648-8032-55C1D4C2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MAML: Model-Agnostic Meta Learning</a:t>
            </a:r>
            <a:endParaRPr kumimoji="1" lang="ko-Kore-KR" altLang="en-US" b="1" dirty="0"/>
          </a:p>
        </p:txBody>
      </p:sp>
      <p:pic>
        <p:nvPicPr>
          <p:cNvPr id="5" name="내용 개체 틀 4" descr="도표이(가) 표시된 사진&#10;&#10;자동 생성된 설명">
            <a:extLst>
              <a:ext uri="{FF2B5EF4-FFF2-40B4-BE49-F238E27FC236}">
                <a16:creationId xmlns:a16="http://schemas.microsoft.com/office/drawing/2014/main" id="{4A85B684-29E3-DEA7-30A7-F77A6E861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0657" y="3429000"/>
            <a:ext cx="5033540" cy="2774392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9C78CAC-80BC-3CA4-8313-23A4CE30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5587"/>
            <a:ext cx="4960393" cy="337728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033E56-D1F2-55F1-DA51-7671DB1C7965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1424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Optimization Based Meta Learning</a:t>
            </a:r>
            <a:r>
              <a:rPr kumimoji="1" lang="ko-KR" altLang="en-US" sz="2000" dirty="0"/>
              <a:t>의 대표적인 방법</a:t>
            </a:r>
            <a:endParaRPr kumimoji="1" lang="en-US" altLang="ko-KR" sz="2000" dirty="0"/>
          </a:p>
          <a:p>
            <a:r>
              <a:rPr kumimoji="1" lang="en-US" altLang="ko-KR" sz="2000" dirty="0"/>
              <a:t>Model</a:t>
            </a:r>
            <a:r>
              <a:rPr kumimoji="1" lang="ko-KR" altLang="en-US" sz="2000" dirty="0"/>
              <a:t>을 학습시키는 모든 인공지능 분야에 적용이 가능하기 때문에 큰 확장성으로 가장 많이 사용되는 방식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1306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BED6AB-AD75-1F9A-CB9A-AC489E68D373}"/>
              </a:ext>
            </a:extLst>
          </p:cNvPr>
          <p:cNvSpPr txBox="1">
            <a:spLocks/>
          </p:cNvSpPr>
          <p:nvPr/>
        </p:nvSpPr>
        <p:spPr>
          <a:xfrm>
            <a:off x="838200" y="1690689"/>
            <a:ext cx="10515600" cy="203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연합학습 과제를 같이 진행했던 </a:t>
            </a:r>
            <a:r>
              <a:rPr kumimoji="1" lang="en-US" altLang="ko-KR" sz="2000" dirty="0"/>
              <a:t>KAIST </a:t>
            </a:r>
            <a:r>
              <a:rPr kumimoji="1" lang="ko-KR" altLang="en-US" sz="2000" dirty="0" err="1"/>
              <a:t>이성주</a:t>
            </a:r>
            <a:r>
              <a:rPr kumimoji="1" lang="ko-KR" altLang="en-US" sz="2000" dirty="0"/>
              <a:t> 교수 연구실의 </a:t>
            </a:r>
            <a:r>
              <a:rPr kumimoji="1" lang="ko-KR" altLang="en-US" sz="2000" dirty="0" err="1"/>
              <a:t>공태식</a:t>
            </a:r>
            <a:r>
              <a:rPr kumimoji="1" lang="ko-KR" altLang="en-US" sz="2000" dirty="0"/>
              <a:t> 박사과정 저자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Mobile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Sensing</a:t>
            </a:r>
            <a:r>
              <a:rPr kumimoji="1" lang="ko-KR" altLang="en-US" sz="2000" dirty="0"/>
              <a:t> 데이터를 활용하여 </a:t>
            </a:r>
            <a:r>
              <a:rPr kumimoji="1" lang="en-US" altLang="ko-KR" sz="2000" dirty="0"/>
              <a:t>Meta Learning</a:t>
            </a:r>
            <a:r>
              <a:rPr kumimoji="1" lang="ko-KR" altLang="en-US" sz="2000" dirty="0"/>
              <a:t>을 적용</a:t>
            </a:r>
            <a:endParaRPr kumimoji="1" lang="en-US" altLang="ko-KR" sz="2000" dirty="0"/>
          </a:p>
          <a:p>
            <a:r>
              <a:rPr kumimoji="1" lang="en-US" altLang="ko-KR" sz="2000" dirty="0"/>
              <a:t>Optimization Based Meta Learning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MAML</a:t>
            </a:r>
            <a:r>
              <a:rPr kumimoji="1" lang="ko-KR" altLang="en-US" sz="2000" dirty="0"/>
              <a:t>을 기반으로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Task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Generation </a:t>
            </a:r>
            <a:r>
              <a:rPr kumimoji="1" lang="ko-KR" altLang="en-US" sz="2000" dirty="0"/>
              <a:t>적용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</p:txBody>
      </p:sp>
      <p:grpSp>
        <p:nvGrpSpPr>
          <p:cNvPr id="3" name="Google Shape;219;p15">
            <a:extLst>
              <a:ext uri="{FF2B5EF4-FFF2-40B4-BE49-F238E27FC236}">
                <a16:creationId xmlns:a16="http://schemas.microsoft.com/office/drawing/2014/main" id="{0FC30543-1568-AD1F-FCCD-402DDCFE316E}"/>
              </a:ext>
            </a:extLst>
          </p:cNvPr>
          <p:cNvGrpSpPr/>
          <p:nvPr/>
        </p:nvGrpSpPr>
        <p:grpSpPr>
          <a:xfrm>
            <a:off x="721461" y="3027946"/>
            <a:ext cx="10749078" cy="3352039"/>
            <a:chOff x="1587350" y="2898907"/>
            <a:chExt cx="10924970" cy="3468225"/>
          </a:xfrm>
        </p:grpSpPr>
        <p:pic>
          <p:nvPicPr>
            <p:cNvPr id="5" name="Google Shape;220;p15">
              <a:extLst>
                <a:ext uri="{FF2B5EF4-FFF2-40B4-BE49-F238E27FC236}">
                  <a16:creationId xmlns:a16="http://schemas.microsoft.com/office/drawing/2014/main" id="{6DAB15EC-3C27-B5FD-8A1C-AC386DC5C7A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00344" y="2898907"/>
              <a:ext cx="9111976" cy="346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21;p15">
              <a:extLst>
                <a:ext uri="{FF2B5EF4-FFF2-40B4-BE49-F238E27FC236}">
                  <a16:creationId xmlns:a16="http://schemas.microsoft.com/office/drawing/2014/main" id="{8D435B15-FF7F-B7C3-80E7-7C8886A44E9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7350" y="3529328"/>
              <a:ext cx="5912334" cy="2566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222;p15">
            <a:extLst>
              <a:ext uri="{FF2B5EF4-FFF2-40B4-BE49-F238E27FC236}">
                <a16:creationId xmlns:a16="http://schemas.microsoft.com/office/drawing/2014/main" id="{D3271FFB-471E-7C84-2ADF-AF4D36E5D2C6}"/>
              </a:ext>
            </a:extLst>
          </p:cNvPr>
          <p:cNvSpPr/>
          <p:nvPr/>
        </p:nvSpPr>
        <p:spPr>
          <a:xfrm>
            <a:off x="895082" y="6133453"/>
            <a:ext cx="240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 individual conditions </a:t>
            </a:r>
            <a:endParaRPr sz="120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(e.g., user and device pairs)</a:t>
            </a:r>
            <a:endParaRPr sz="120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C4F0E70-8773-C5D7-B8B3-5B4B36E0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9644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285AF-DA04-F68F-C139-15915772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85" y="365125"/>
            <a:ext cx="10922977" cy="1325563"/>
          </a:xfrm>
        </p:spPr>
        <p:txBody>
          <a:bodyPr>
            <a:normAutofit/>
          </a:bodyPr>
          <a:lstStyle/>
          <a:p>
            <a:r>
              <a:rPr kumimoji="1" lang="en-US" altLang="ko-Kore-KR" sz="3000" b="1" dirty="0"/>
              <a:t>Meta Sense : </a:t>
            </a:r>
            <a:br>
              <a:rPr kumimoji="1" lang="en-US" altLang="ko-Kore-KR" sz="3000" b="1" dirty="0"/>
            </a:br>
            <a:r>
              <a:rPr kumimoji="1" lang="en-US" altLang="ko-Kore-KR" sz="3000" b="1" dirty="0"/>
              <a:t>Few-Shot Adaptation to Untrained Conditions in Deep Mobile Sensing</a:t>
            </a:r>
            <a:endParaRPr kumimoji="1" lang="ko-Kore-KR" altLang="en-US" sz="3000" b="1" dirty="0"/>
          </a:p>
        </p:txBody>
      </p:sp>
      <p:sp>
        <p:nvSpPr>
          <p:cNvPr id="22" name="Google Shape;80;gccec3b480c_0_6">
            <a:extLst>
              <a:ext uri="{FF2B5EF4-FFF2-40B4-BE49-F238E27FC236}">
                <a16:creationId xmlns:a16="http://schemas.microsoft.com/office/drawing/2014/main" id="{687371A0-6FD2-9E21-6905-59FC49414E6E}"/>
              </a:ext>
            </a:extLst>
          </p:cNvPr>
          <p:cNvSpPr txBox="1"/>
          <p:nvPr/>
        </p:nvSpPr>
        <p:spPr>
          <a:xfrm>
            <a:off x="665285" y="1690688"/>
            <a:ext cx="11489700" cy="3247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Mobile</a:t>
            </a:r>
            <a:r>
              <a:rPr 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Sensing</a:t>
            </a:r>
            <a:r>
              <a:rPr 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application</a:t>
            </a:r>
            <a:r>
              <a:rPr lang="ko-KR" sz="1800" b="1" i="0" u="none" strike="noStrike" cap="none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스마트폰의 센서(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built-in</a:t>
            </a:r>
            <a:r>
              <a:rPr lang="ko-KR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sensors</a:t>
            </a:r>
            <a:r>
              <a:rPr lang="ko-KR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; 가속도, 마이크, 카메라, GPS, 블루투스, 와이파이,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자이로</a:t>
            </a:r>
            <a:r>
              <a:rPr lang="ko-KR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, 온도, 밝기 등)  + 딥러닝</a:t>
            </a:r>
            <a:endParaRPr sz="16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ko-KR" sz="1800" dirty="0" err="1"/>
              <a:t>Emotion</a:t>
            </a:r>
            <a:r>
              <a:rPr lang="ko-KR" sz="1800" dirty="0"/>
              <a:t> </a:t>
            </a:r>
            <a:r>
              <a:rPr lang="ko-KR" sz="1800" dirty="0" err="1"/>
              <a:t>recognition</a:t>
            </a:r>
            <a:r>
              <a:rPr lang="ko-KR" sz="1800" dirty="0"/>
              <a:t>, </a:t>
            </a:r>
            <a:r>
              <a:rPr lang="ko-KR" sz="1800" dirty="0" err="1"/>
              <a:t>Activity</a:t>
            </a:r>
            <a:r>
              <a:rPr lang="ko-KR" sz="1800" dirty="0"/>
              <a:t> </a:t>
            </a:r>
            <a:r>
              <a:rPr lang="ko-KR" sz="1800" dirty="0" err="1"/>
              <a:t>recognition</a:t>
            </a:r>
            <a:r>
              <a:rPr lang="ko-KR" sz="1800" dirty="0"/>
              <a:t>, Health </a:t>
            </a:r>
            <a:r>
              <a:rPr lang="ko-KR" sz="1800" dirty="0" err="1"/>
              <a:t>care</a:t>
            </a:r>
            <a:endParaRPr sz="1800" dirty="0"/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3" name="Google Shape;81;gccec3b480c_0_6">
            <a:extLst>
              <a:ext uri="{FF2B5EF4-FFF2-40B4-BE49-F238E27FC236}">
                <a16:creationId xmlns:a16="http://schemas.microsoft.com/office/drawing/2014/main" id="{05BF3046-C758-5CCD-7AAE-88CE3B528D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879" y="3290493"/>
            <a:ext cx="5894776" cy="33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2;gccec3b480c_0_6">
            <a:extLst>
              <a:ext uri="{FF2B5EF4-FFF2-40B4-BE49-F238E27FC236}">
                <a16:creationId xmlns:a16="http://schemas.microsoft.com/office/drawing/2014/main" id="{6E7A3BA5-DC44-B300-DCF3-C9B7EA21C3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5186" y="4231028"/>
            <a:ext cx="2190680" cy="119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3;gccec3b480c_0_6">
            <a:extLst>
              <a:ext uri="{FF2B5EF4-FFF2-40B4-BE49-F238E27FC236}">
                <a16:creationId xmlns:a16="http://schemas.microsoft.com/office/drawing/2014/main" id="{E47AA07D-9253-131A-3B15-6ABD62F6F1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7275" y="2855027"/>
            <a:ext cx="2363633" cy="113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84;gccec3b480c_0_6">
            <a:extLst>
              <a:ext uri="{FF2B5EF4-FFF2-40B4-BE49-F238E27FC236}">
                <a16:creationId xmlns:a16="http://schemas.microsoft.com/office/drawing/2014/main" id="{3A7DCE81-FBCF-0522-263A-DD347C2241D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38492" y="5675501"/>
            <a:ext cx="1394530" cy="107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3c502b-a512-489e-9753-1deea1ecaeb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1064021446814F95976748F2F994DB" ma:contentTypeVersion="12" ma:contentTypeDescription="새 문서를 만듭니다." ma:contentTypeScope="" ma:versionID="6ec5d130b2174bc4abd0d4171ce584aa">
  <xsd:schema xmlns:xsd="http://www.w3.org/2001/XMLSchema" xmlns:xs="http://www.w3.org/2001/XMLSchema" xmlns:p="http://schemas.microsoft.com/office/2006/metadata/properties" xmlns:ns3="4c3c502b-a512-489e-9753-1deea1ecaeba" xmlns:ns4="8924c800-eaca-4fd8-aec1-8f170a55478f" targetNamespace="http://schemas.microsoft.com/office/2006/metadata/properties" ma:root="true" ma:fieldsID="077ffe61df5fa319fe1bcf9ffd5223ef" ns3:_="" ns4:_="">
    <xsd:import namespace="4c3c502b-a512-489e-9753-1deea1ecaeba"/>
    <xsd:import namespace="8924c800-eaca-4fd8-aec1-8f170a5547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c502b-a512-489e-9753-1deea1ecae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4c800-eaca-4fd8-aec1-8f170a5547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B00589-77E8-4960-BABA-984970D78FE5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8924c800-eaca-4fd8-aec1-8f170a55478f"/>
    <ds:schemaRef ds:uri="http://purl.org/dc/terms/"/>
    <ds:schemaRef ds:uri="4c3c502b-a512-489e-9753-1deea1ecaeba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0DEBEF7-6E41-4A89-AE5A-5EB911678F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AD456C-D94C-4E66-AB13-CAD7B164BB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3c502b-a512-489e-9753-1deea1ecaeba"/>
    <ds:schemaRef ds:uri="8924c800-eaca-4fd8-aec1-8f170a5547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6531</TotalTime>
  <Words>945</Words>
  <Application>Microsoft Office PowerPoint</Application>
  <PresentationFormat>와이드스크린</PresentationFormat>
  <Paragraphs>143</Paragraphs>
  <Slides>31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Söhne</vt:lpstr>
      <vt:lpstr>Arial</vt:lpstr>
      <vt:lpstr>Calibri</vt:lpstr>
      <vt:lpstr>Calibri Light</vt:lpstr>
      <vt:lpstr>Cambria Math</vt:lpstr>
      <vt:lpstr>맑은 고딕</vt:lpstr>
      <vt:lpstr>맑은 고딕</vt:lpstr>
      <vt:lpstr>Office 테마</vt:lpstr>
      <vt:lpstr>Meta Learning  &amp; Federated Learning</vt:lpstr>
      <vt:lpstr>Meta Learning</vt:lpstr>
      <vt:lpstr>Episode training</vt:lpstr>
      <vt:lpstr>Episode training</vt:lpstr>
      <vt:lpstr>Meta Learning</vt:lpstr>
      <vt:lpstr>Meta Learning</vt:lpstr>
      <vt:lpstr>MAML: Model-Agnostic Meta Learning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Meta Sense :  Few-Shot Adaptation to Untrained Conditions in Deep Mobile Sensing</vt:lpstr>
      <vt:lpstr>Federated Learning</vt:lpstr>
      <vt:lpstr>Federated Learning + Meta Learning</vt:lpstr>
      <vt:lpstr>Federated Learning + Meta Learning</vt:lpstr>
      <vt:lpstr>FedMeta</vt:lpstr>
      <vt:lpstr>원격 PPG에 대한 메타러닝 기반 개인화 연합학습 적용 및 성능 평가 리뷰</vt:lpstr>
      <vt:lpstr>원격 PPG에 대한 메타러닝 기반 개인화 연합학습 적용 및 성능 평가 리뷰</vt:lpstr>
      <vt:lpstr>원격 PPG에 대한 메타러닝 기반 개인화 연합학습 적용 및 성능 평가 리뷰</vt:lpstr>
      <vt:lpstr>원격 PPG에 대한 메타러닝 기반 개인화 연합학습 적용 및 성능 평가 리뷰</vt:lpstr>
      <vt:lpstr>원격 PPG에 대한 메타러닝 기반 개인화 연합학습 적용 및 성능 평가 리뷰</vt:lpstr>
      <vt:lpstr>원격 PPG에 대한 메타러닝 기반 개인화 연합학습 적용 및 성능 평가 리뷰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 Learning  &amp; Federated Learning</dc:title>
  <dc:creator>김진수</dc:creator>
  <cp:lastModifiedBy>김진수</cp:lastModifiedBy>
  <cp:revision>3</cp:revision>
  <dcterms:created xsi:type="dcterms:W3CDTF">2023-04-25T04:23:52Z</dcterms:created>
  <dcterms:modified xsi:type="dcterms:W3CDTF">2023-05-12T02:43:09Z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0x0101007E1064021446814F95976748F2F994DB</vt:lpwstr>
  </property>
</Properties>
</file>